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notesMasterIdLst>
    <p:notesMasterId r:id="rId38"/>
  </p:notesMasterIdLst>
  <p:sldIdLst>
    <p:sldId id="260" r:id="rId2"/>
    <p:sldId id="261" r:id="rId3"/>
    <p:sldId id="259" r:id="rId4"/>
    <p:sldId id="262" r:id="rId5"/>
    <p:sldId id="263" r:id="rId6"/>
    <p:sldId id="264" r:id="rId7"/>
    <p:sldId id="265" r:id="rId8"/>
    <p:sldId id="266" r:id="rId9"/>
    <p:sldId id="267" r:id="rId10"/>
    <p:sldId id="268" r:id="rId11"/>
    <p:sldId id="270" r:id="rId12"/>
    <p:sldId id="271" r:id="rId13"/>
    <p:sldId id="272" r:id="rId14"/>
    <p:sldId id="273" r:id="rId15"/>
    <p:sldId id="284" r:id="rId16"/>
    <p:sldId id="285" r:id="rId17"/>
    <p:sldId id="275" r:id="rId18"/>
    <p:sldId id="276" r:id="rId19"/>
    <p:sldId id="281" r:id="rId20"/>
    <p:sldId id="283"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BF40E-779A-4C47-8D20-495E347D6F17}" type="datetimeFigureOut">
              <a:rPr lang="en-IN" smtClean="0"/>
              <a:t>18-07-2024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62FC7B-F574-4AD1-A6A0-CD9FFE9B414C}" type="slidenum">
              <a:rPr lang="en-IN" smtClean="0"/>
              <a:t>‹#›</a:t>
            </a:fld>
            <a:endParaRPr lang="en-IN"/>
          </a:p>
        </p:txBody>
      </p:sp>
    </p:spTree>
    <p:extLst>
      <p:ext uri="{BB962C8B-B14F-4D97-AF65-F5344CB8AC3E}">
        <p14:creationId xmlns:p14="http://schemas.microsoft.com/office/powerpoint/2010/main" val="4059246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A84BACE-D9C5-4541-9D4F-F11AFBF55705}" type="datetime1">
              <a:rPr lang="en-IN" smtClean="0"/>
              <a:t>18-07-2024</a:t>
            </a:fld>
            <a:endParaRPr lang="en-IN"/>
          </a:p>
        </p:txBody>
      </p:sp>
      <p:sp>
        <p:nvSpPr>
          <p:cNvPr id="8" name="Footer Placeholder 7"/>
          <p:cNvSpPr>
            <a:spLocks noGrp="1"/>
          </p:cNvSpPr>
          <p:nvPr>
            <p:ph type="ftr" sz="quarter" idx="11"/>
          </p:nvPr>
        </p:nvSpPr>
        <p:spPr/>
        <p:txBody>
          <a:bodyPr/>
          <a:lstStyle/>
          <a:p>
            <a:r>
              <a:rPr lang="en-US"/>
              <a:t>Set Up a Basic AWS Environment</a:t>
            </a:r>
            <a:endParaRPr lang="en-IN"/>
          </a:p>
        </p:txBody>
      </p:sp>
      <p:sp>
        <p:nvSpPr>
          <p:cNvPr id="9" name="Slide Number Placeholder 8"/>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298898297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6AC99A-4F46-467C-A564-403F67D10130}" type="datetime1">
              <a:rPr lang="en-IN" smtClean="0"/>
              <a:t>18-07-2024</a:t>
            </a:fld>
            <a:endParaRPr lang="en-IN"/>
          </a:p>
        </p:txBody>
      </p:sp>
      <p:sp>
        <p:nvSpPr>
          <p:cNvPr id="6" name="Footer Placeholder 5"/>
          <p:cNvSpPr>
            <a:spLocks noGrp="1"/>
          </p:cNvSpPr>
          <p:nvPr>
            <p:ph type="ftr" sz="quarter" idx="11"/>
          </p:nvPr>
        </p:nvSpPr>
        <p:spPr/>
        <p:txBody>
          <a:bodyPr/>
          <a:lstStyle/>
          <a:p>
            <a:r>
              <a:rPr lang="en-US"/>
              <a:t>Set Up a Basic AWS Environment</a:t>
            </a:r>
            <a:endParaRPr lang="en-IN"/>
          </a:p>
        </p:txBody>
      </p:sp>
      <p:sp>
        <p:nvSpPr>
          <p:cNvPr id="7" name="Slide Number Placeholder 6"/>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7589270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6AC99A-4F46-467C-A564-403F67D10130}" type="datetime1">
              <a:rPr lang="en-IN" smtClean="0"/>
              <a:t>18-07-2024</a:t>
            </a:fld>
            <a:endParaRPr lang="en-IN"/>
          </a:p>
        </p:txBody>
      </p:sp>
      <p:sp>
        <p:nvSpPr>
          <p:cNvPr id="6" name="Footer Placeholder 5"/>
          <p:cNvSpPr>
            <a:spLocks noGrp="1"/>
          </p:cNvSpPr>
          <p:nvPr>
            <p:ph type="ftr" sz="quarter" idx="11"/>
          </p:nvPr>
        </p:nvSpPr>
        <p:spPr/>
        <p:txBody>
          <a:bodyPr/>
          <a:lstStyle/>
          <a:p>
            <a:r>
              <a:rPr lang="en-US"/>
              <a:t>Set Up a Basic AWS Environment</a:t>
            </a:r>
            <a:endParaRPr lang="en-IN"/>
          </a:p>
        </p:txBody>
      </p:sp>
      <p:sp>
        <p:nvSpPr>
          <p:cNvPr id="7" name="Slide Number Placeholder 6"/>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36244152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6AC99A-4F46-467C-A564-403F67D10130}" type="datetime1">
              <a:rPr lang="en-IN" smtClean="0"/>
              <a:t>18-07-2024</a:t>
            </a:fld>
            <a:endParaRPr lang="en-IN"/>
          </a:p>
        </p:txBody>
      </p:sp>
      <p:sp>
        <p:nvSpPr>
          <p:cNvPr id="6" name="Footer Placeholder 5"/>
          <p:cNvSpPr>
            <a:spLocks noGrp="1"/>
          </p:cNvSpPr>
          <p:nvPr>
            <p:ph type="ftr" sz="quarter" idx="11"/>
          </p:nvPr>
        </p:nvSpPr>
        <p:spPr/>
        <p:txBody>
          <a:bodyPr/>
          <a:lstStyle/>
          <a:p>
            <a:r>
              <a:rPr lang="en-US"/>
              <a:t>Set Up a Basic AWS Environment</a:t>
            </a:r>
            <a:endParaRPr lang="en-IN"/>
          </a:p>
        </p:txBody>
      </p:sp>
      <p:sp>
        <p:nvSpPr>
          <p:cNvPr id="7" name="Slide Number Placeholder 6"/>
          <p:cNvSpPr>
            <a:spLocks noGrp="1"/>
          </p:cNvSpPr>
          <p:nvPr>
            <p:ph type="sldNum" sz="quarter" idx="12"/>
          </p:nvPr>
        </p:nvSpPr>
        <p:spPr/>
        <p:txBody>
          <a:bodyPr/>
          <a:lstStyle/>
          <a:p>
            <a:fld id="{A0F7050E-1686-4600-96C7-AE23560AE6CE}"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379401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6AC99A-4F46-467C-A564-403F67D10130}" type="datetime1">
              <a:rPr lang="en-IN" smtClean="0"/>
              <a:t>18-07-2024</a:t>
            </a:fld>
            <a:endParaRPr lang="en-IN"/>
          </a:p>
        </p:txBody>
      </p:sp>
      <p:sp>
        <p:nvSpPr>
          <p:cNvPr id="6" name="Footer Placeholder 5"/>
          <p:cNvSpPr>
            <a:spLocks noGrp="1"/>
          </p:cNvSpPr>
          <p:nvPr>
            <p:ph type="ftr" sz="quarter" idx="11"/>
          </p:nvPr>
        </p:nvSpPr>
        <p:spPr/>
        <p:txBody>
          <a:bodyPr/>
          <a:lstStyle/>
          <a:p>
            <a:r>
              <a:rPr lang="en-US"/>
              <a:t>Set Up a Basic AWS Environment</a:t>
            </a:r>
            <a:endParaRPr lang="en-IN"/>
          </a:p>
        </p:txBody>
      </p:sp>
      <p:sp>
        <p:nvSpPr>
          <p:cNvPr id="7" name="Slide Number Placeholder 6"/>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27850438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86AC99A-4F46-467C-A564-403F67D10130}" type="datetime1">
              <a:rPr lang="en-IN" smtClean="0"/>
              <a:t>18-07-2024</a:t>
            </a:fld>
            <a:endParaRPr lang="en-IN"/>
          </a:p>
        </p:txBody>
      </p:sp>
      <p:sp>
        <p:nvSpPr>
          <p:cNvPr id="4" name="Footer Placeholder 3"/>
          <p:cNvSpPr>
            <a:spLocks noGrp="1"/>
          </p:cNvSpPr>
          <p:nvPr>
            <p:ph type="ftr" sz="quarter" idx="11"/>
          </p:nvPr>
        </p:nvSpPr>
        <p:spPr/>
        <p:txBody>
          <a:bodyPr/>
          <a:lstStyle/>
          <a:p>
            <a:r>
              <a:rPr lang="en-US"/>
              <a:t>Set Up a Basic AWS Environment</a:t>
            </a:r>
            <a:endParaRPr lang="en-IN"/>
          </a:p>
        </p:txBody>
      </p:sp>
      <p:sp>
        <p:nvSpPr>
          <p:cNvPr id="5" name="Slide Number Placeholder 4"/>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8386954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86AC99A-4F46-467C-A564-403F67D10130}" type="datetime1">
              <a:rPr lang="en-IN" smtClean="0"/>
              <a:t>18-07-2024</a:t>
            </a:fld>
            <a:endParaRPr lang="en-IN"/>
          </a:p>
        </p:txBody>
      </p:sp>
      <p:sp>
        <p:nvSpPr>
          <p:cNvPr id="4" name="Footer Placeholder 3"/>
          <p:cNvSpPr>
            <a:spLocks noGrp="1"/>
          </p:cNvSpPr>
          <p:nvPr>
            <p:ph type="ftr" sz="quarter" idx="11"/>
          </p:nvPr>
        </p:nvSpPr>
        <p:spPr/>
        <p:txBody>
          <a:bodyPr/>
          <a:lstStyle/>
          <a:p>
            <a:r>
              <a:rPr lang="en-US"/>
              <a:t>Set Up a Basic AWS Environment</a:t>
            </a:r>
            <a:endParaRPr lang="en-IN"/>
          </a:p>
        </p:txBody>
      </p:sp>
      <p:sp>
        <p:nvSpPr>
          <p:cNvPr id="5" name="Slide Number Placeholder 4"/>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7102315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4E889F-7AB4-4A6A-B29A-7D3F5426B359}" type="datetime1">
              <a:rPr lang="en-IN" smtClean="0"/>
              <a:t>18-07-2024</a:t>
            </a:fld>
            <a:endParaRPr lang="en-IN"/>
          </a:p>
        </p:txBody>
      </p:sp>
      <p:sp>
        <p:nvSpPr>
          <p:cNvPr id="5" name="Footer Placeholder 4"/>
          <p:cNvSpPr>
            <a:spLocks noGrp="1"/>
          </p:cNvSpPr>
          <p:nvPr>
            <p:ph type="ftr" sz="quarter" idx="11"/>
          </p:nvPr>
        </p:nvSpPr>
        <p:spPr/>
        <p:txBody>
          <a:bodyPr/>
          <a:lstStyle/>
          <a:p>
            <a:r>
              <a:rPr lang="en-US"/>
              <a:t>Set Up a Basic AWS Environment</a:t>
            </a:r>
            <a:endParaRPr lang="en-IN"/>
          </a:p>
        </p:txBody>
      </p:sp>
      <p:sp>
        <p:nvSpPr>
          <p:cNvPr id="6" name="Slide Number Placeholder 5"/>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11596337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307C1C-7D01-448F-945A-65ADE76F7C02}" type="datetime1">
              <a:rPr lang="en-IN" smtClean="0"/>
              <a:t>18-07-2024</a:t>
            </a:fld>
            <a:endParaRPr lang="en-IN"/>
          </a:p>
        </p:txBody>
      </p:sp>
      <p:sp>
        <p:nvSpPr>
          <p:cNvPr id="5" name="Footer Placeholder 4"/>
          <p:cNvSpPr>
            <a:spLocks noGrp="1"/>
          </p:cNvSpPr>
          <p:nvPr>
            <p:ph type="ftr" sz="quarter" idx="11"/>
          </p:nvPr>
        </p:nvSpPr>
        <p:spPr/>
        <p:txBody>
          <a:bodyPr/>
          <a:lstStyle/>
          <a:p>
            <a:r>
              <a:rPr lang="en-US"/>
              <a:t>Set Up a Basic AWS Environment</a:t>
            </a:r>
            <a:endParaRPr lang="en-IN"/>
          </a:p>
        </p:txBody>
      </p:sp>
      <p:sp>
        <p:nvSpPr>
          <p:cNvPr id="6" name="Slide Number Placeholder 5"/>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13061797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594EB-739E-4EB4-B936-2FFA68D4D740}" type="datetime1">
              <a:rPr lang="en-IN" smtClean="0"/>
              <a:t>18-07-2024</a:t>
            </a:fld>
            <a:endParaRPr lang="en-IN"/>
          </a:p>
        </p:txBody>
      </p:sp>
      <p:sp>
        <p:nvSpPr>
          <p:cNvPr id="5" name="Footer Placeholder 4"/>
          <p:cNvSpPr>
            <a:spLocks noGrp="1"/>
          </p:cNvSpPr>
          <p:nvPr>
            <p:ph type="ftr" sz="quarter" idx="11"/>
          </p:nvPr>
        </p:nvSpPr>
        <p:spPr/>
        <p:txBody>
          <a:bodyPr/>
          <a:lstStyle/>
          <a:p>
            <a:r>
              <a:rPr lang="en-US"/>
              <a:t>Set Up a Basic AWS Environment</a:t>
            </a:r>
            <a:endParaRPr lang="en-IN"/>
          </a:p>
        </p:txBody>
      </p:sp>
      <p:sp>
        <p:nvSpPr>
          <p:cNvPr id="6" name="Slide Number Placeholder 5"/>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25102443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C14FF7-8333-4FD0-A970-B152F99BE79B}" type="datetime1">
              <a:rPr lang="en-IN" smtClean="0"/>
              <a:t>18-07-2024</a:t>
            </a:fld>
            <a:endParaRPr lang="en-IN"/>
          </a:p>
        </p:txBody>
      </p:sp>
      <p:sp>
        <p:nvSpPr>
          <p:cNvPr id="5" name="Footer Placeholder 4"/>
          <p:cNvSpPr>
            <a:spLocks noGrp="1"/>
          </p:cNvSpPr>
          <p:nvPr>
            <p:ph type="ftr" sz="quarter" idx="11"/>
          </p:nvPr>
        </p:nvSpPr>
        <p:spPr/>
        <p:txBody>
          <a:bodyPr/>
          <a:lstStyle/>
          <a:p>
            <a:r>
              <a:rPr lang="en-US"/>
              <a:t>Set Up a Basic AWS Environment</a:t>
            </a:r>
            <a:endParaRPr lang="en-IN"/>
          </a:p>
        </p:txBody>
      </p:sp>
      <p:sp>
        <p:nvSpPr>
          <p:cNvPr id="6" name="Slide Number Placeholder 5"/>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27447596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B2B6F3-AE69-4A12-B8E8-995CE40CCF35}" type="datetime1">
              <a:rPr lang="en-IN" smtClean="0"/>
              <a:t>18-07-2024</a:t>
            </a:fld>
            <a:endParaRPr lang="en-IN"/>
          </a:p>
        </p:txBody>
      </p:sp>
      <p:sp>
        <p:nvSpPr>
          <p:cNvPr id="6" name="Footer Placeholder 5"/>
          <p:cNvSpPr>
            <a:spLocks noGrp="1"/>
          </p:cNvSpPr>
          <p:nvPr>
            <p:ph type="ftr" sz="quarter" idx="11"/>
          </p:nvPr>
        </p:nvSpPr>
        <p:spPr/>
        <p:txBody>
          <a:bodyPr/>
          <a:lstStyle/>
          <a:p>
            <a:r>
              <a:rPr lang="en-US"/>
              <a:t>Set Up a Basic AWS Environment</a:t>
            </a:r>
            <a:endParaRPr lang="en-IN"/>
          </a:p>
        </p:txBody>
      </p:sp>
      <p:sp>
        <p:nvSpPr>
          <p:cNvPr id="7" name="Slide Number Placeholder 6"/>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11748633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5E4779-AFB0-4037-8D43-7226E0E702FB}" type="datetime1">
              <a:rPr lang="en-IN" smtClean="0"/>
              <a:t>18-07-2024</a:t>
            </a:fld>
            <a:endParaRPr lang="en-IN"/>
          </a:p>
        </p:txBody>
      </p:sp>
      <p:sp>
        <p:nvSpPr>
          <p:cNvPr id="8" name="Footer Placeholder 7"/>
          <p:cNvSpPr>
            <a:spLocks noGrp="1"/>
          </p:cNvSpPr>
          <p:nvPr>
            <p:ph type="ftr" sz="quarter" idx="11"/>
          </p:nvPr>
        </p:nvSpPr>
        <p:spPr/>
        <p:txBody>
          <a:bodyPr/>
          <a:lstStyle/>
          <a:p>
            <a:r>
              <a:rPr lang="en-US"/>
              <a:t>Set Up a Basic AWS Environment</a:t>
            </a:r>
            <a:endParaRPr lang="en-IN"/>
          </a:p>
        </p:txBody>
      </p:sp>
      <p:sp>
        <p:nvSpPr>
          <p:cNvPr id="9" name="Slide Number Placeholder 8"/>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14813981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FD08FE-ED61-4044-A661-7487A1C88E81}" type="datetime1">
              <a:rPr lang="en-IN" smtClean="0"/>
              <a:t>18-07-2024</a:t>
            </a:fld>
            <a:endParaRPr lang="en-IN"/>
          </a:p>
        </p:txBody>
      </p:sp>
      <p:sp>
        <p:nvSpPr>
          <p:cNvPr id="4" name="Footer Placeholder 3"/>
          <p:cNvSpPr>
            <a:spLocks noGrp="1"/>
          </p:cNvSpPr>
          <p:nvPr>
            <p:ph type="ftr" sz="quarter" idx="11"/>
          </p:nvPr>
        </p:nvSpPr>
        <p:spPr/>
        <p:txBody>
          <a:bodyPr/>
          <a:lstStyle/>
          <a:p>
            <a:r>
              <a:rPr lang="en-US"/>
              <a:t>Set Up a Basic AWS Environment</a:t>
            </a:r>
            <a:endParaRPr lang="en-IN"/>
          </a:p>
        </p:txBody>
      </p:sp>
      <p:sp>
        <p:nvSpPr>
          <p:cNvPr id="5" name="Slide Number Placeholder 4"/>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169644573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A84A4-BD4B-4152-85EA-23A50F0507F9}" type="datetime1">
              <a:rPr lang="en-IN" smtClean="0"/>
              <a:t>18-07-2024</a:t>
            </a:fld>
            <a:endParaRPr lang="en-IN"/>
          </a:p>
        </p:txBody>
      </p:sp>
      <p:sp>
        <p:nvSpPr>
          <p:cNvPr id="3" name="Footer Placeholder 2"/>
          <p:cNvSpPr>
            <a:spLocks noGrp="1"/>
          </p:cNvSpPr>
          <p:nvPr>
            <p:ph type="ftr" sz="quarter" idx="11"/>
          </p:nvPr>
        </p:nvSpPr>
        <p:spPr/>
        <p:txBody>
          <a:bodyPr/>
          <a:lstStyle/>
          <a:p>
            <a:r>
              <a:rPr lang="en-US"/>
              <a:t>Set Up a Basic AWS Environment</a:t>
            </a:r>
            <a:endParaRPr lang="en-IN"/>
          </a:p>
        </p:txBody>
      </p:sp>
      <p:sp>
        <p:nvSpPr>
          <p:cNvPr id="4" name="Slide Number Placeholder 3"/>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17491366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3A20FE-D76F-4A0E-87EF-C8C9CDAF2CE5}" type="datetime1">
              <a:rPr lang="en-IN" smtClean="0"/>
              <a:t>18-07-2024</a:t>
            </a:fld>
            <a:endParaRPr lang="en-IN"/>
          </a:p>
        </p:txBody>
      </p:sp>
      <p:sp>
        <p:nvSpPr>
          <p:cNvPr id="6" name="Footer Placeholder 5"/>
          <p:cNvSpPr>
            <a:spLocks noGrp="1"/>
          </p:cNvSpPr>
          <p:nvPr>
            <p:ph type="ftr" sz="quarter" idx="11"/>
          </p:nvPr>
        </p:nvSpPr>
        <p:spPr/>
        <p:txBody>
          <a:bodyPr/>
          <a:lstStyle/>
          <a:p>
            <a:r>
              <a:rPr lang="en-US"/>
              <a:t>Set Up a Basic AWS Environment</a:t>
            </a:r>
            <a:endParaRPr lang="en-IN"/>
          </a:p>
        </p:txBody>
      </p:sp>
      <p:sp>
        <p:nvSpPr>
          <p:cNvPr id="7" name="Slide Number Placeholder 6"/>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20406912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F7D7BD-B2E7-4706-8F7A-04925D09DFFB}" type="datetime1">
              <a:rPr lang="en-IN" smtClean="0"/>
              <a:t>18-07-2024</a:t>
            </a:fld>
            <a:endParaRPr lang="en-IN"/>
          </a:p>
        </p:txBody>
      </p:sp>
      <p:sp>
        <p:nvSpPr>
          <p:cNvPr id="6" name="Footer Placeholder 5"/>
          <p:cNvSpPr>
            <a:spLocks noGrp="1"/>
          </p:cNvSpPr>
          <p:nvPr>
            <p:ph type="ftr" sz="quarter" idx="11"/>
          </p:nvPr>
        </p:nvSpPr>
        <p:spPr/>
        <p:txBody>
          <a:bodyPr/>
          <a:lstStyle/>
          <a:p>
            <a:r>
              <a:rPr lang="en-US"/>
              <a:t>Set Up a Basic AWS Environment</a:t>
            </a:r>
            <a:endParaRPr lang="en-IN"/>
          </a:p>
        </p:txBody>
      </p:sp>
      <p:sp>
        <p:nvSpPr>
          <p:cNvPr id="7" name="Slide Number Placeholder 6"/>
          <p:cNvSpPr>
            <a:spLocks noGrp="1"/>
          </p:cNvSpPr>
          <p:nvPr>
            <p:ph type="sldNum" sz="quarter" idx="12"/>
          </p:nvPr>
        </p:nvSpPr>
        <p:spPr/>
        <p:txBody>
          <a:bodyPr/>
          <a:lstStyle/>
          <a:p>
            <a:fld id="{A0F7050E-1686-4600-96C7-AE23560AE6CE}" type="slidenum">
              <a:rPr lang="en-IN" smtClean="0"/>
              <a:t>‹#›</a:t>
            </a:fld>
            <a:endParaRPr lang="en-IN"/>
          </a:p>
        </p:txBody>
      </p:sp>
    </p:spTree>
    <p:extLst>
      <p:ext uri="{BB962C8B-B14F-4D97-AF65-F5344CB8AC3E}">
        <p14:creationId xmlns:p14="http://schemas.microsoft.com/office/powerpoint/2010/main" val="37749514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86AC99A-4F46-467C-A564-403F67D10130}" type="datetime1">
              <a:rPr lang="en-IN" smtClean="0"/>
              <a:t>18-07-2024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Set Up a Basic AWS Environment</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0F7050E-1686-4600-96C7-AE23560AE6CE}" type="slidenum">
              <a:rPr lang="en-IN" smtClean="0"/>
              <a:t>‹#›</a:t>
            </a:fld>
            <a:endParaRPr lang="en-IN"/>
          </a:p>
        </p:txBody>
      </p:sp>
    </p:spTree>
    <p:extLst>
      <p:ext uri="{BB962C8B-B14F-4D97-AF65-F5344CB8AC3E}">
        <p14:creationId xmlns:p14="http://schemas.microsoft.com/office/powerpoint/2010/main" val="3982082021"/>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hd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232A8-D304-417D-AE8C-AB854D8E75B6}"/>
              </a:ext>
            </a:extLst>
          </p:cNvPr>
          <p:cNvSpPr txBox="1"/>
          <p:nvPr/>
        </p:nvSpPr>
        <p:spPr>
          <a:xfrm>
            <a:off x="690282" y="546846"/>
            <a:ext cx="10811436" cy="646331"/>
          </a:xfrm>
          <a:prstGeom prst="rect">
            <a:avLst/>
          </a:prstGeom>
          <a:noFill/>
        </p:spPr>
        <p:txBody>
          <a:bodyPr wrap="square" rtlCol="0">
            <a:spAutoFit/>
          </a:bodyPr>
          <a:lstStyle/>
          <a:p>
            <a:pPr algn="ctr"/>
            <a:r>
              <a:rPr lang="en-US" sz="3600" b="1" dirty="0"/>
              <a:t>Task 1: Set Up a Basic AWS Environment</a:t>
            </a:r>
            <a:endParaRPr lang="en-IN" sz="3600" b="1" dirty="0"/>
          </a:p>
        </p:txBody>
      </p:sp>
      <p:sp>
        <p:nvSpPr>
          <p:cNvPr id="3" name="TextBox 2">
            <a:extLst>
              <a:ext uri="{FF2B5EF4-FFF2-40B4-BE49-F238E27FC236}">
                <a16:creationId xmlns:a16="http://schemas.microsoft.com/office/drawing/2014/main" id="{72955813-C2E7-4069-BF24-1B08CEDFDD86}"/>
              </a:ext>
            </a:extLst>
          </p:cNvPr>
          <p:cNvSpPr txBox="1"/>
          <p:nvPr/>
        </p:nvSpPr>
        <p:spPr>
          <a:xfrm>
            <a:off x="690282" y="1568825"/>
            <a:ext cx="3702425" cy="4185761"/>
          </a:xfrm>
          <a:prstGeom prst="rect">
            <a:avLst/>
          </a:prstGeom>
          <a:noFill/>
        </p:spPr>
        <p:txBody>
          <a:bodyPr wrap="square" rtlCol="0">
            <a:spAutoFit/>
          </a:bodyPr>
          <a:lstStyle/>
          <a:p>
            <a:r>
              <a:rPr lang="en-US" sz="1400" dirty="0"/>
              <a:t>I am thrilled to be diving deeper into the world of AWS with my existing free tier account, which I set up two months ago. Despite the limited financial credit, I'm determined to make the most out of this opportunity. Instead of creating a new account, I plan to strategically create another IAM user, granting them specific permissions to carry out my tasks efficiently. This approach allows me to continue honing my skills in AWS without incurring extra costs. Every challenge is an opportunity to learn and grow, and I'm passionate about exploring all the functionalities AWS has to offer. My enthusiasm for DevOps and cloud computing drives me to find innovative solutions, ensuring that I make significant progress in my journey. I am committed to leveraging every resource available to achieve my goals and exceed expectations.</a:t>
            </a:r>
            <a:endParaRPr lang="en-IN" sz="1400" dirty="0"/>
          </a:p>
        </p:txBody>
      </p:sp>
      <p:pic>
        <p:nvPicPr>
          <p:cNvPr id="4" name="Picture 3">
            <a:extLst>
              <a:ext uri="{FF2B5EF4-FFF2-40B4-BE49-F238E27FC236}">
                <a16:creationId xmlns:a16="http://schemas.microsoft.com/office/drawing/2014/main" id="{8F9AF350-741B-4B8D-97D1-0273FCB48AA7}"/>
              </a:ext>
            </a:extLst>
          </p:cNvPr>
          <p:cNvPicPr>
            <a:picLocks noChangeAspect="1"/>
          </p:cNvPicPr>
          <p:nvPr/>
        </p:nvPicPr>
        <p:blipFill>
          <a:blip r:embed="rId2"/>
          <a:stretch>
            <a:fillRect/>
          </a:stretch>
        </p:blipFill>
        <p:spPr>
          <a:xfrm>
            <a:off x="5280212" y="1568825"/>
            <a:ext cx="6221506" cy="45002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Footer Placeholder 4">
            <a:extLst>
              <a:ext uri="{FF2B5EF4-FFF2-40B4-BE49-F238E27FC236}">
                <a16:creationId xmlns:a16="http://schemas.microsoft.com/office/drawing/2014/main" id="{714BFF4A-B445-4E97-8F79-CA225C00CB7D}"/>
              </a:ext>
            </a:extLst>
          </p:cNvPr>
          <p:cNvSpPr>
            <a:spLocks noGrp="1"/>
          </p:cNvSpPr>
          <p:nvPr>
            <p:ph type="ftr" sz="quarter" idx="11"/>
          </p:nvPr>
        </p:nvSpPr>
        <p:spPr/>
        <p:txBody>
          <a:bodyPr/>
          <a:lstStyle/>
          <a:p>
            <a:r>
              <a:rPr lang="en-US"/>
              <a:t>Set Up a Basic AWS Environment</a:t>
            </a:r>
            <a:endParaRPr lang="en-IN"/>
          </a:p>
        </p:txBody>
      </p:sp>
      <p:sp>
        <p:nvSpPr>
          <p:cNvPr id="6" name="Slide Number Placeholder 5">
            <a:extLst>
              <a:ext uri="{FF2B5EF4-FFF2-40B4-BE49-F238E27FC236}">
                <a16:creationId xmlns:a16="http://schemas.microsoft.com/office/drawing/2014/main" id="{0F1955DC-FCB7-4A23-9C5B-329A9EBE81CC}"/>
              </a:ext>
            </a:extLst>
          </p:cNvPr>
          <p:cNvSpPr>
            <a:spLocks noGrp="1"/>
          </p:cNvSpPr>
          <p:nvPr>
            <p:ph type="sldNum" sz="quarter" idx="12"/>
          </p:nvPr>
        </p:nvSpPr>
        <p:spPr/>
        <p:txBody>
          <a:bodyPr/>
          <a:lstStyle/>
          <a:p>
            <a:fld id="{A0F7050E-1686-4600-96C7-AE23560AE6CE}" type="slidenum">
              <a:rPr lang="en-IN" smtClean="0"/>
              <a:t>1</a:t>
            </a:fld>
            <a:endParaRPr lang="en-IN"/>
          </a:p>
        </p:txBody>
      </p:sp>
      <p:sp>
        <p:nvSpPr>
          <p:cNvPr id="7" name="Rectangle 6">
            <a:extLst>
              <a:ext uri="{FF2B5EF4-FFF2-40B4-BE49-F238E27FC236}">
                <a16:creationId xmlns:a16="http://schemas.microsoft.com/office/drawing/2014/main" id="{037E93C3-2159-405E-A4B7-CE4BA2623991}"/>
              </a:ext>
            </a:extLst>
          </p:cNvPr>
          <p:cNvSpPr/>
          <p:nvPr/>
        </p:nvSpPr>
        <p:spPr>
          <a:xfrm>
            <a:off x="8798858" y="2236880"/>
            <a:ext cx="2173941" cy="53321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30720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DDEB46-D6AA-49C4-B894-AEDFFB62D9CB}"/>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989D6D09-C7A7-4E4C-8D3D-2FF6F35331EE}"/>
              </a:ext>
            </a:extLst>
          </p:cNvPr>
          <p:cNvSpPr>
            <a:spLocks noGrp="1"/>
          </p:cNvSpPr>
          <p:nvPr>
            <p:ph type="sldNum" sz="quarter" idx="12"/>
          </p:nvPr>
        </p:nvSpPr>
        <p:spPr/>
        <p:txBody>
          <a:bodyPr/>
          <a:lstStyle/>
          <a:p>
            <a:fld id="{A0F7050E-1686-4600-96C7-AE23560AE6CE}" type="slidenum">
              <a:rPr lang="en-IN" smtClean="0"/>
              <a:t>10</a:t>
            </a:fld>
            <a:endParaRPr lang="en-IN"/>
          </a:p>
        </p:txBody>
      </p:sp>
      <p:pic>
        <p:nvPicPr>
          <p:cNvPr id="5" name="Picture 4">
            <a:extLst>
              <a:ext uri="{FF2B5EF4-FFF2-40B4-BE49-F238E27FC236}">
                <a16:creationId xmlns:a16="http://schemas.microsoft.com/office/drawing/2014/main" id="{D1292485-95A9-4EF2-BFAE-938228ACBAFB}"/>
              </a:ext>
            </a:extLst>
          </p:cNvPr>
          <p:cNvPicPr>
            <a:picLocks noChangeAspect="1"/>
          </p:cNvPicPr>
          <p:nvPr/>
        </p:nvPicPr>
        <p:blipFill>
          <a:blip r:embed="rId2"/>
          <a:stretch>
            <a:fillRect/>
          </a:stretch>
        </p:blipFill>
        <p:spPr>
          <a:xfrm>
            <a:off x="656000" y="136525"/>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CB503496-F634-4058-882E-228A08271C24}"/>
              </a:ext>
            </a:extLst>
          </p:cNvPr>
          <p:cNvSpPr/>
          <p:nvPr/>
        </p:nvSpPr>
        <p:spPr>
          <a:xfrm>
            <a:off x="5607422" y="2241177"/>
            <a:ext cx="2774577" cy="9233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5381168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DB5ED17-1FDA-4A4D-8512-ED9ACE03C851}"/>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DB83C8F5-11C2-46FD-89B3-1C0E33FE57C2}"/>
              </a:ext>
            </a:extLst>
          </p:cNvPr>
          <p:cNvSpPr>
            <a:spLocks noGrp="1"/>
          </p:cNvSpPr>
          <p:nvPr>
            <p:ph type="sldNum" sz="quarter" idx="12"/>
          </p:nvPr>
        </p:nvSpPr>
        <p:spPr/>
        <p:txBody>
          <a:bodyPr/>
          <a:lstStyle/>
          <a:p>
            <a:fld id="{A0F7050E-1686-4600-96C7-AE23560AE6CE}" type="slidenum">
              <a:rPr lang="en-IN" smtClean="0"/>
              <a:t>11</a:t>
            </a:fld>
            <a:endParaRPr lang="en-IN"/>
          </a:p>
        </p:txBody>
      </p:sp>
      <p:pic>
        <p:nvPicPr>
          <p:cNvPr id="5" name="Picture 4">
            <a:extLst>
              <a:ext uri="{FF2B5EF4-FFF2-40B4-BE49-F238E27FC236}">
                <a16:creationId xmlns:a16="http://schemas.microsoft.com/office/drawing/2014/main" id="{E5AA5A41-3CFF-47A0-8152-87BC596EC425}"/>
              </a:ext>
            </a:extLst>
          </p:cNvPr>
          <p:cNvPicPr>
            <a:picLocks noChangeAspect="1"/>
          </p:cNvPicPr>
          <p:nvPr/>
        </p:nvPicPr>
        <p:blipFill>
          <a:blip r:embed="rId2"/>
          <a:stretch>
            <a:fillRect/>
          </a:stretch>
        </p:blipFill>
        <p:spPr>
          <a:xfrm>
            <a:off x="656000" y="136525"/>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A9848694-981C-42DA-B2AC-A69BD481B9CF}"/>
              </a:ext>
            </a:extLst>
          </p:cNvPr>
          <p:cNvSpPr/>
          <p:nvPr/>
        </p:nvSpPr>
        <p:spPr>
          <a:xfrm>
            <a:off x="2935939" y="3196525"/>
            <a:ext cx="8126507" cy="14113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24481263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7942C5-6738-4E26-804E-15376C9B3A40}"/>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457589DE-3699-432F-BC73-A716F930CF19}"/>
              </a:ext>
            </a:extLst>
          </p:cNvPr>
          <p:cNvSpPr>
            <a:spLocks noGrp="1"/>
          </p:cNvSpPr>
          <p:nvPr>
            <p:ph type="sldNum" sz="quarter" idx="12"/>
          </p:nvPr>
        </p:nvSpPr>
        <p:spPr/>
        <p:txBody>
          <a:bodyPr/>
          <a:lstStyle/>
          <a:p>
            <a:fld id="{A0F7050E-1686-4600-96C7-AE23560AE6CE}" type="slidenum">
              <a:rPr lang="en-IN" smtClean="0"/>
              <a:t>12</a:t>
            </a:fld>
            <a:endParaRPr lang="en-IN"/>
          </a:p>
        </p:txBody>
      </p:sp>
      <p:pic>
        <p:nvPicPr>
          <p:cNvPr id="5" name="Picture 4">
            <a:extLst>
              <a:ext uri="{FF2B5EF4-FFF2-40B4-BE49-F238E27FC236}">
                <a16:creationId xmlns:a16="http://schemas.microsoft.com/office/drawing/2014/main" id="{83E28778-1A01-4032-8E7F-CF2666289FF4}"/>
              </a:ext>
            </a:extLst>
          </p:cNvPr>
          <p:cNvPicPr>
            <a:picLocks noChangeAspect="1"/>
          </p:cNvPicPr>
          <p:nvPr/>
        </p:nvPicPr>
        <p:blipFill>
          <a:blip r:embed="rId2"/>
          <a:stretch>
            <a:fillRect/>
          </a:stretch>
        </p:blipFill>
        <p:spPr>
          <a:xfrm>
            <a:off x="656000" y="136525"/>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47912061-A2B0-46B4-B9FD-93E4A3C83BA3}"/>
              </a:ext>
            </a:extLst>
          </p:cNvPr>
          <p:cNvSpPr/>
          <p:nvPr/>
        </p:nvSpPr>
        <p:spPr>
          <a:xfrm>
            <a:off x="2926975" y="3021106"/>
            <a:ext cx="7983071" cy="12460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12142042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54E75A-E0A6-4C3F-AAF5-EA66D18BA41F}"/>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4EFD4C1A-3E1B-4FA1-A156-88FC1137DED5}"/>
              </a:ext>
            </a:extLst>
          </p:cNvPr>
          <p:cNvSpPr>
            <a:spLocks noGrp="1"/>
          </p:cNvSpPr>
          <p:nvPr>
            <p:ph type="sldNum" sz="quarter" idx="12"/>
          </p:nvPr>
        </p:nvSpPr>
        <p:spPr/>
        <p:txBody>
          <a:bodyPr/>
          <a:lstStyle/>
          <a:p>
            <a:fld id="{A0F7050E-1686-4600-96C7-AE23560AE6CE}" type="slidenum">
              <a:rPr lang="en-IN" smtClean="0"/>
              <a:t>13</a:t>
            </a:fld>
            <a:endParaRPr lang="en-IN"/>
          </a:p>
        </p:txBody>
      </p:sp>
      <p:pic>
        <p:nvPicPr>
          <p:cNvPr id="5" name="Picture 4">
            <a:extLst>
              <a:ext uri="{FF2B5EF4-FFF2-40B4-BE49-F238E27FC236}">
                <a16:creationId xmlns:a16="http://schemas.microsoft.com/office/drawing/2014/main" id="{30AAE162-12A2-4391-A637-8CABF94FFFFC}"/>
              </a:ext>
            </a:extLst>
          </p:cNvPr>
          <p:cNvPicPr>
            <a:picLocks noChangeAspect="1"/>
          </p:cNvPicPr>
          <p:nvPr/>
        </p:nvPicPr>
        <p:blipFill>
          <a:blip r:embed="rId2"/>
          <a:stretch>
            <a:fillRect/>
          </a:stretch>
        </p:blipFill>
        <p:spPr>
          <a:xfrm>
            <a:off x="656000" y="136525"/>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1000667A-F0E0-433C-9131-F416CB418E15}"/>
              </a:ext>
            </a:extLst>
          </p:cNvPr>
          <p:cNvSpPr/>
          <p:nvPr/>
        </p:nvSpPr>
        <p:spPr>
          <a:xfrm>
            <a:off x="10004611" y="5235387"/>
            <a:ext cx="1039905" cy="4930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141410045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3F3235-BED5-4B91-AF64-24A121553DCB}"/>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7FC0A765-E6EE-4FE1-A16D-74FEC85476BE}"/>
              </a:ext>
            </a:extLst>
          </p:cNvPr>
          <p:cNvSpPr>
            <a:spLocks noGrp="1"/>
          </p:cNvSpPr>
          <p:nvPr>
            <p:ph type="sldNum" sz="quarter" idx="12"/>
          </p:nvPr>
        </p:nvSpPr>
        <p:spPr/>
        <p:txBody>
          <a:bodyPr/>
          <a:lstStyle/>
          <a:p>
            <a:fld id="{A0F7050E-1686-4600-96C7-AE23560AE6CE}" type="slidenum">
              <a:rPr lang="en-IN" smtClean="0"/>
              <a:t>14</a:t>
            </a:fld>
            <a:endParaRPr lang="en-IN"/>
          </a:p>
        </p:txBody>
      </p:sp>
      <p:pic>
        <p:nvPicPr>
          <p:cNvPr id="5" name="Picture 4">
            <a:extLst>
              <a:ext uri="{FF2B5EF4-FFF2-40B4-BE49-F238E27FC236}">
                <a16:creationId xmlns:a16="http://schemas.microsoft.com/office/drawing/2014/main" id="{04F23397-F5B3-4303-B7DA-12FA4FE324FF}"/>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5680FE9A-D143-4B90-96B2-42AAFD7CFB1D}"/>
              </a:ext>
            </a:extLst>
          </p:cNvPr>
          <p:cNvSpPr/>
          <p:nvPr/>
        </p:nvSpPr>
        <p:spPr>
          <a:xfrm>
            <a:off x="2944905" y="2774575"/>
            <a:ext cx="3931024" cy="8919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20574527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03FB8D-972E-4EF6-9AC6-03F3A74C1120}"/>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99721DB4-8218-4EA1-901C-99A251268986}"/>
              </a:ext>
            </a:extLst>
          </p:cNvPr>
          <p:cNvSpPr>
            <a:spLocks noGrp="1"/>
          </p:cNvSpPr>
          <p:nvPr>
            <p:ph type="sldNum" sz="quarter" idx="12"/>
          </p:nvPr>
        </p:nvSpPr>
        <p:spPr/>
        <p:txBody>
          <a:bodyPr/>
          <a:lstStyle/>
          <a:p>
            <a:fld id="{A0F7050E-1686-4600-96C7-AE23560AE6CE}" type="slidenum">
              <a:rPr lang="en-IN" smtClean="0"/>
              <a:t>15</a:t>
            </a:fld>
            <a:endParaRPr lang="en-IN"/>
          </a:p>
        </p:txBody>
      </p:sp>
      <p:pic>
        <p:nvPicPr>
          <p:cNvPr id="5" name="Picture 4">
            <a:extLst>
              <a:ext uri="{FF2B5EF4-FFF2-40B4-BE49-F238E27FC236}">
                <a16:creationId xmlns:a16="http://schemas.microsoft.com/office/drawing/2014/main" id="{1484D6D2-6C4E-45FA-AABA-F3A0597FD0C6}"/>
              </a:ext>
            </a:extLst>
          </p:cNvPr>
          <p:cNvPicPr>
            <a:picLocks noChangeAspect="1"/>
          </p:cNvPicPr>
          <p:nvPr/>
        </p:nvPicPr>
        <p:blipFill>
          <a:blip r:embed="rId2"/>
          <a:stretch>
            <a:fillRect/>
          </a:stretch>
        </p:blipFill>
        <p:spPr>
          <a:xfrm>
            <a:off x="656000" y="136525"/>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0128FF57-7AA8-4918-B0B4-7EE45D65CCAD}"/>
              </a:ext>
            </a:extLst>
          </p:cNvPr>
          <p:cNvSpPr/>
          <p:nvPr/>
        </p:nvSpPr>
        <p:spPr>
          <a:xfrm>
            <a:off x="3195917" y="3514165"/>
            <a:ext cx="2496671" cy="6544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13239075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665997-5E45-43A1-85AB-6EF3A4328866}"/>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19276364-3A24-4424-AB02-D5FD1B2F9A8B}"/>
              </a:ext>
            </a:extLst>
          </p:cNvPr>
          <p:cNvSpPr>
            <a:spLocks noGrp="1"/>
          </p:cNvSpPr>
          <p:nvPr>
            <p:ph type="sldNum" sz="quarter" idx="12"/>
          </p:nvPr>
        </p:nvSpPr>
        <p:spPr/>
        <p:txBody>
          <a:bodyPr/>
          <a:lstStyle/>
          <a:p>
            <a:fld id="{A0F7050E-1686-4600-96C7-AE23560AE6CE}" type="slidenum">
              <a:rPr lang="en-IN" smtClean="0"/>
              <a:t>16</a:t>
            </a:fld>
            <a:endParaRPr lang="en-IN"/>
          </a:p>
        </p:txBody>
      </p:sp>
      <p:pic>
        <p:nvPicPr>
          <p:cNvPr id="5" name="Picture 4">
            <a:extLst>
              <a:ext uri="{FF2B5EF4-FFF2-40B4-BE49-F238E27FC236}">
                <a16:creationId xmlns:a16="http://schemas.microsoft.com/office/drawing/2014/main" id="{7D21363A-9502-446C-812F-80ECFB1C5D28}"/>
              </a:ext>
            </a:extLst>
          </p:cNvPr>
          <p:cNvPicPr>
            <a:picLocks noChangeAspect="1"/>
          </p:cNvPicPr>
          <p:nvPr/>
        </p:nvPicPr>
        <p:blipFill>
          <a:blip r:embed="rId2"/>
          <a:stretch>
            <a:fillRect/>
          </a:stretch>
        </p:blipFill>
        <p:spPr>
          <a:xfrm>
            <a:off x="656000" y="204974"/>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78D8A1D7-7BC0-4062-990D-5AA71F3EA250}"/>
              </a:ext>
            </a:extLst>
          </p:cNvPr>
          <p:cNvSpPr/>
          <p:nvPr/>
        </p:nvSpPr>
        <p:spPr>
          <a:xfrm>
            <a:off x="2682688" y="2357719"/>
            <a:ext cx="8263218" cy="986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38732584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6CC6C0-84A2-4358-8455-1830D0739F10}"/>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69AAE607-778B-43CD-9648-4C00FCE1110C}"/>
              </a:ext>
            </a:extLst>
          </p:cNvPr>
          <p:cNvSpPr>
            <a:spLocks noGrp="1"/>
          </p:cNvSpPr>
          <p:nvPr>
            <p:ph type="sldNum" sz="quarter" idx="12"/>
          </p:nvPr>
        </p:nvSpPr>
        <p:spPr/>
        <p:txBody>
          <a:bodyPr/>
          <a:lstStyle/>
          <a:p>
            <a:fld id="{A0F7050E-1686-4600-96C7-AE23560AE6CE}" type="slidenum">
              <a:rPr lang="en-IN" smtClean="0"/>
              <a:t>17</a:t>
            </a:fld>
            <a:endParaRPr lang="en-IN"/>
          </a:p>
        </p:txBody>
      </p:sp>
      <p:pic>
        <p:nvPicPr>
          <p:cNvPr id="5" name="Picture 4">
            <a:extLst>
              <a:ext uri="{FF2B5EF4-FFF2-40B4-BE49-F238E27FC236}">
                <a16:creationId xmlns:a16="http://schemas.microsoft.com/office/drawing/2014/main" id="{C98DC806-13C2-455C-9729-C936DC25014F}"/>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8ABDE2C2-7352-46F9-8461-993317963505}"/>
              </a:ext>
            </a:extLst>
          </p:cNvPr>
          <p:cNvSpPr/>
          <p:nvPr/>
        </p:nvSpPr>
        <p:spPr>
          <a:xfrm>
            <a:off x="10614212" y="2969138"/>
            <a:ext cx="921787" cy="45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38091425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EBB429-6558-47AB-AD6E-71717DB8DB6A}"/>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794FB3ED-388D-4C06-A46B-1B6709DA7D01}"/>
              </a:ext>
            </a:extLst>
          </p:cNvPr>
          <p:cNvSpPr>
            <a:spLocks noGrp="1"/>
          </p:cNvSpPr>
          <p:nvPr>
            <p:ph type="sldNum" sz="quarter" idx="12"/>
          </p:nvPr>
        </p:nvSpPr>
        <p:spPr/>
        <p:txBody>
          <a:bodyPr/>
          <a:lstStyle/>
          <a:p>
            <a:fld id="{A0F7050E-1686-4600-96C7-AE23560AE6CE}" type="slidenum">
              <a:rPr lang="en-IN" smtClean="0"/>
              <a:t>18</a:t>
            </a:fld>
            <a:endParaRPr lang="en-IN"/>
          </a:p>
        </p:txBody>
      </p:sp>
      <p:pic>
        <p:nvPicPr>
          <p:cNvPr id="5" name="Picture 4">
            <a:extLst>
              <a:ext uri="{FF2B5EF4-FFF2-40B4-BE49-F238E27FC236}">
                <a16:creationId xmlns:a16="http://schemas.microsoft.com/office/drawing/2014/main" id="{7FC8B023-7D64-4C36-9219-1918219FCDF1}"/>
              </a:ext>
            </a:extLst>
          </p:cNvPr>
          <p:cNvPicPr>
            <a:picLocks noChangeAspect="1"/>
          </p:cNvPicPr>
          <p:nvPr/>
        </p:nvPicPr>
        <p:blipFill>
          <a:blip r:embed="rId2"/>
          <a:stretch>
            <a:fillRect/>
          </a:stretch>
        </p:blipFill>
        <p:spPr>
          <a:xfrm>
            <a:off x="656000" y="149972"/>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B3520497-1A43-4EF5-8671-E161D5B1DE83}"/>
              </a:ext>
            </a:extLst>
          </p:cNvPr>
          <p:cNvSpPr/>
          <p:nvPr/>
        </p:nvSpPr>
        <p:spPr>
          <a:xfrm>
            <a:off x="1994647" y="3810001"/>
            <a:ext cx="1017494" cy="5737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22838147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524EFC-ADCF-4829-B752-C75E48E50D76}"/>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F6399118-A969-4C80-96E3-7D4D1CBE1314}"/>
              </a:ext>
            </a:extLst>
          </p:cNvPr>
          <p:cNvSpPr>
            <a:spLocks noGrp="1"/>
          </p:cNvSpPr>
          <p:nvPr>
            <p:ph type="sldNum" sz="quarter" idx="12"/>
          </p:nvPr>
        </p:nvSpPr>
        <p:spPr/>
        <p:txBody>
          <a:bodyPr/>
          <a:lstStyle/>
          <a:p>
            <a:fld id="{A0F7050E-1686-4600-96C7-AE23560AE6CE}" type="slidenum">
              <a:rPr lang="en-IN" smtClean="0"/>
              <a:t>19</a:t>
            </a:fld>
            <a:endParaRPr lang="en-IN"/>
          </a:p>
        </p:txBody>
      </p:sp>
      <p:pic>
        <p:nvPicPr>
          <p:cNvPr id="5" name="Picture 4">
            <a:extLst>
              <a:ext uri="{FF2B5EF4-FFF2-40B4-BE49-F238E27FC236}">
                <a16:creationId xmlns:a16="http://schemas.microsoft.com/office/drawing/2014/main" id="{B66F330E-DDC8-43E6-B683-9DAF95A7463D}"/>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474DE94A-5EC9-4084-B8E3-B443247D0405}"/>
              </a:ext>
            </a:extLst>
          </p:cNvPr>
          <p:cNvSpPr/>
          <p:nvPr/>
        </p:nvSpPr>
        <p:spPr>
          <a:xfrm>
            <a:off x="2487705" y="2774576"/>
            <a:ext cx="2711824" cy="24608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222264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A7E5D4-3BA8-40EA-A3E3-EFF8625788C2}"/>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5DF02DA6-0179-4242-92CF-5692D33B1AEB}"/>
              </a:ext>
            </a:extLst>
          </p:cNvPr>
          <p:cNvSpPr>
            <a:spLocks noGrp="1"/>
          </p:cNvSpPr>
          <p:nvPr>
            <p:ph type="sldNum" sz="quarter" idx="12"/>
          </p:nvPr>
        </p:nvSpPr>
        <p:spPr/>
        <p:txBody>
          <a:bodyPr/>
          <a:lstStyle/>
          <a:p>
            <a:fld id="{A0F7050E-1686-4600-96C7-AE23560AE6CE}" type="slidenum">
              <a:rPr lang="en-IN" smtClean="0"/>
              <a:t>2</a:t>
            </a:fld>
            <a:endParaRPr lang="en-IN"/>
          </a:p>
        </p:txBody>
      </p:sp>
      <p:pic>
        <p:nvPicPr>
          <p:cNvPr id="9" name="Picture 8">
            <a:extLst>
              <a:ext uri="{FF2B5EF4-FFF2-40B4-BE49-F238E27FC236}">
                <a16:creationId xmlns:a16="http://schemas.microsoft.com/office/drawing/2014/main" id="{D562F95D-7A24-4DE0-BA2D-4B55BBEA3CF0}"/>
              </a:ext>
            </a:extLst>
          </p:cNvPr>
          <p:cNvPicPr>
            <a:picLocks noChangeAspect="1"/>
          </p:cNvPicPr>
          <p:nvPr/>
        </p:nvPicPr>
        <p:blipFill>
          <a:blip r:embed="rId2"/>
          <a:stretch>
            <a:fillRect/>
          </a:stretch>
        </p:blipFill>
        <p:spPr>
          <a:xfrm>
            <a:off x="875999" y="136525"/>
            <a:ext cx="10440001"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4AD73D6D-7E3C-441E-990D-683BE16BC7E5}"/>
              </a:ext>
            </a:extLst>
          </p:cNvPr>
          <p:cNvSpPr/>
          <p:nvPr/>
        </p:nvSpPr>
        <p:spPr>
          <a:xfrm>
            <a:off x="2496670" y="3971365"/>
            <a:ext cx="2711824" cy="6544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34398942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0930AC-3BFD-4A22-B142-6F3E006C2C32}"/>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361AAAE1-E978-4CAA-92FE-61155BF0B1D6}"/>
              </a:ext>
            </a:extLst>
          </p:cNvPr>
          <p:cNvSpPr>
            <a:spLocks noGrp="1"/>
          </p:cNvSpPr>
          <p:nvPr>
            <p:ph type="sldNum" sz="quarter" idx="12"/>
          </p:nvPr>
        </p:nvSpPr>
        <p:spPr/>
        <p:txBody>
          <a:bodyPr/>
          <a:lstStyle/>
          <a:p>
            <a:fld id="{A0F7050E-1686-4600-96C7-AE23560AE6CE}" type="slidenum">
              <a:rPr lang="en-IN" smtClean="0"/>
              <a:t>20</a:t>
            </a:fld>
            <a:endParaRPr lang="en-IN"/>
          </a:p>
        </p:txBody>
      </p:sp>
      <p:pic>
        <p:nvPicPr>
          <p:cNvPr id="5" name="Picture 4">
            <a:extLst>
              <a:ext uri="{FF2B5EF4-FFF2-40B4-BE49-F238E27FC236}">
                <a16:creationId xmlns:a16="http://schemas.microsoft.com/office/drawing/2014/main" id="{8CB30E80-7729-4410-9078-081F23ABE494}"/>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60FD7687-33F1-4122-93A0-776C00C37D2B}"/>
              </a:ext>
            </a:extLst>
          </p:cNvPr>
          <p:cNvSpPr/>
          <p:nvPr/>
        </p:nvSpPr>
        <p:spPr>
          <a:xfrm>
            <a:off x="8987117" y="851648"/>
            <a:ext cx="2711824" cy="3218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221903521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24F0-2ED0-4E39-A98B-F58712B19534}"/>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D55FC858-BA08-4AE2-B23E-69DEFCC4DE87}"/>
              </a:ext>
            </a:extLst>
          </p:cNvPr>
          <p:cNvSpPr>
            <a:spLocks noGrp="1"/>
          </p:cNvSpPr>
          <p:nvPr>
            <p:ph type="sldNum" sz="quarter" idx="12"/>
          </p:nvPr>
        </p:nvSpPr>
        <p:spPr/>
        <p:txBody>
          <a:bodyPr/>
          <a:lstStyle/>
          <a:p>
            <a:fld id="{A0F7050E-1686-4600-96C7-AE23560AE6CE}" type="slidenum">
              <a:rPr lang="en-IN" smtClean="0"/>
              <a:t>21</a:t>
            </a:fld>
            <a:endParaRPr lang="en-IN"/>
          </a:p>
        </p:txBody>
      </p:sp>
      <p:pic>
        <p:nvPicPr>
          <p:cNvPr id="5" name="Picture 4">
            <a:extLst>
              <a:ext uri="{FF2B5EF4-FFF2-40B4-BE49-F238E27FC236}">
                <a16:creationId xmlns:a16="http://schemas.microsoft.com/office/drawing/2014/main" id="{0FBFEDD9-C22D-4D50-8531-2D6F06DD1B44}"/>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EE6D4F38-C769-44D5-A8CD-2EB8A3D1AEB2}"/>
              </a:ext>
            </a:extLst>
          </p:cNvPr>
          <p:cNvSpPr/>
          <p:nvPr/>
        </p:nvSpPr>
        <p:spPr>
          <a:xfrm>
            <a:off x="1671916" y="2641925"/>
            <a:ext cx="5230907" cy="10246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261561062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3B88E8-9C1D-45E3-880F-AB591A6AEEFD}"/>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7B48160B-F87F-4291-A56B-BF6D4139947A}"/>
              </a:ext>
            </a:extLst>
          </p:cNvPr>
          <p:cNvSpPr>
            <a:spLocks noGrp="1"/>
          </p:cNvSpPr>
          <p:nvPr>
            <p:ph type="sldNum" sz="quarter" idx="12"/>
          </p:nvPr>
        </p:nvSpPr>
        <p:spPr/>
        <p:txBody>
          <a:bodyPr/>
          <a:lstStyle/>
          <a:p>
            <a:fld id="{A0F7050E-1686-4600-96C7-AE23560AE6CE}" type="slidenum">
              <a:rPr lang="en-IN" smtClean="0"/>
              <a:t>22</a:t>
            </a:fld>
            <a:endParaRPr lang="en-IN"/>
          </a:p>
        </p:txBody>
      </p:sp>
      <p:pic>
        <p:nvPicPr>
          <p:cNvPr id="5" name="Picture 4">
            <a:extLst>
              <a:ext uri="{FF2B5EF4-FFF2-40B4-BE49-F238E27FC236}">
                <a16:creationId xmlns:a16="http://schemas.microsoft.com/office/drawing/2014/main" id="{47CC60E7-0640-470A-B47C-4F299D9E79FE}"/>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91C3C14B-9996-4169-871D-C68C711B3187}"/>
              </a:ext>
            </a:extLst>
          </p:cNvPr>
          <p:cNvSpPr/>
          <p:nvPr/>
        </p:nvSpPr>
        <p:spPr>
          <a:xfrm>
            <a:off x="3097305" y="3429000"/>
            <a:ext cx="2711824" cy="6544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4924996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52D4E7-C219-46E9-BA2D-FCCC2841E281}"/>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3AAA8C48-A024-4BFD-B6DF-BB89F72C9F0F}"/>
              </a:ext>
            </a:extLst>
          </p:cNvPr>
          <p:cNvSpPr>
            <a:spLocks noGrp="1"/>
          </p:cNvSpPr>
          <p:nvPr>
            <p:ph type="sldNum" sz="quarter" idx="12"/>
          </p:nvPr>
        </p:nvSpPr>
        <p:spPr/>
        <p:txBody>
          <a:bodyPr/>
          <a:lstStyle/>
          <a:p>
            <a:fld id="{A0F7050E-1686-4600-96C7-AE23560AE6CE}" type="slidenum">
              <a:rPr lang="en-IN" smtClean="0"/>
              <a:t>23</a:t>
            </a:fld>
            <a:endParaRPr lang="en-IN"/>
          </a:p>
        </p:txBody>
      </p:sp>
      <p:pic>
        <p:nvPicPr>
          <p:cNvPr id="5" name="Picture 4">
            <a:extLst>
              <a:ext uri="{FF2B5EF4-FFF2-40B4-BE49-F238E27FC236}">
                <a16:creationId xmlns:a16="http://schemas.microsoft.com/office/drawing/2014/main" id="{E7A80729-1EDA-4029-B061-42A960E6DCCB}"/>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AF3AAFA0-09D0-44A9-9954-B63B706F8DEA}"/>
              </a:ext>
            </a:extLst>
          </p:cNvPr>
          <p:cNvSpPr/>
          <p:nvPr/>
        </p:nvSpPr>
        <p:spPr>
          <a:xfrm>
            <a:off x="3151092" y="3218331"/>
            <a:ext cx="4495801" cy="7799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11548174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0CCAD-2420-4156-9C02-7A87FE374AFE}"/>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94089D57-5A17-4286-B302-7AD073AF0330}"/>
              </a:ext>
            </a:extLst>
          </p:cNvPr>
          <p:cNvSpPr>
            <a:spLocks noGrp="1"/>
          </p:cNvSpPr>
          <p:nvPr>
            <p:ph type="sldNum" sz="quarter" idx="12"/>
          </p:nvPr>
        </p:nvSpPr>
        <p:spPr/>
        <p:txBody>
          <a:bodyPr/>
          <a:lstStyle/>
          <a:p>
            <a:fld id="{A0F7050E-1686-4600-96C7-AE23560AE6CE}" type="slidenum">
              <a:rPr lang="en-IN" smtClean="0"/>
              <a:t>24</a:t>
            </a:fld>
            <a:endParaRPr lang="en-IN"/>
          </a:p>
        </p:txBody>
      </p:sp>
      <p:pic>
        <p:nvPicPr>
          <p:cNvPr id="5" name="Picture 4">
            <a:extLst>
              <a:ext uri="{FF2B5EF4-FFF2-40B4-BE49-F238E27FC236}">
                <a16:creationId xmlns:a16="http://schemas.microsoft.com/office/drawing/2014/main" id="{A6FC0C70-6976-45C6-9328-CF7EB052C72E}"/>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D50463EE-52BE-4250-B25A-AC86BE54C16E}"/>
              </a:ext>
            </a:extLst>
          </p:cNvPr>
          <p:cNvSpPr/>
          <p:nvPr/>
        </p:nvSpPr>
        <p:spPr>
          <a:xfrm>
            <a:off x="8476129" y="663389"/>
            <a:ext cx="2711824" cy="14074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17787405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563AF8-EC72-4F8D-A845-26A1F1DE9A57}"/>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10464127-F26C-4F93-AF36-CF5DDBD0A204}"/>
              </a:ext>
            </a:extLst>
          </p:cNvPr>
          <p:cNvSpPr>
            <a:spLocks noGrp="1"/>
          </p:cNvSpPr>
          <p:nvPr>
            <p:ph type="sldNum" sz="quarter" idx="12"/>
          </p:nvPr>
        </p:nvSpPr>
        <p:spPr/>
        <p:txBody>
          <a:bodyPr/>
          <a:lstStyle/>
          <a:p>
            <a:fld id="{A0F7050E-1686-4600-96C7-AE23560AE6CE}" type="slidenum">
              <a:rPr lang="en-IN" smtClean="0"/>
              <a:t>25</a:t>
            </a:fld>
            <a:endParaRPr lang="en-IN"/>
          </a:p>
        </p:txBody>
      </p:sp>
      <p:pic>
        <p:nvPicPr>
          <p:cNvPr id="5" name="Picture 4">
            <a:extLst>
              <a:ext uri="{FF2B5EF4-FFF2-40B4-BE49-F238E27FC236}">
                <a16:creationId xmlns:a16="http://schemas.microsoft.com/office/drawing/2014/main" id="{0EC6F3D5-333D-4C0E-9B0C-5716432CB1BB}"/>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90D96F66-83FD-4292-87AF-97F0F2D0FB41}"/>
              </a:ext>
            </a:extLst>
          </p:cNvPr>
          <p:cNvSpPr/>
          <p:nvPr/>
        </p:nvSpPr>
        <p:spPr>
          <a:xfrm>
            <a:off x="7046259" y="4117228"/>
            <a:ext cx="797858"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11465514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A74523-17B2-4CDA-A19A-857336BEFE50}"/>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FE31E31A-EEA1-4B48-A818-348A65F57E7C}"/>
              </a:ext>
            </a:extLst>
          </p:cNvPr>
          <p:cNvSpPr>
            <a:spLocks noGrp="1"/>
          </p:cNvSpPr>
          <p:nvPr>
            <p:ph type="sldNum" sz="quarter" idx="12"/>
          </p:nvPr>
        </p:nvSpPr>
        <p:spPr/>
        <p:txBody>
          <a:bodyPr/>
          <a:lstStyle/>
          <a:p>
            <a:fld id="{A0F7050E-1686-4600-96C7-AE23560AE6CE}" type="slidenum">
              <a:rPr lang="en-IN" smtClean="0"/>
              <a:t>26</a:t>
            </a:fld>
            <a:endParaRPr lang="en-IN"/>
          </a:p>
        </p:txBody>
      </p:sp>
      <p:pic>
        <p:nvPicPr>
          <p:cNvPr id="5" name="Picture 4">
            <a:extLst>
              <a:ext uri="{FF2B5EF4-FFF2-40B4-BE49-F238E27FC236}">
                <a16:creationId xmlns:a16="http://schemas.microsoft.com/office/drawing/2014/main" id="{0B910FEF-9957-4541-8F26-3C1F9CDFC908}"/>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CC2A97A2-277B-4B9A-8860-51BA6F1FD57A}"/>
              </a:ext>
            </a:extLst>
          </p:cNvPr>
          <p:cNvSpPr/>
          <p:nvPr/>
        </p:nvSpPr>
        <p:spPr>
          <a:xfrm>
            <a:off x="6436659" y="4135158"/>
            <a:ext cx="788894"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38906646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09B19B-5ED9-4EFB-AA2E-855A950CBA0D}"/>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A779F721-2D0E-4D2D-B629-6C43BE5855C8}"/>
              </a:ext>
            </a:extLst>
          </p:cNvPr>
          <p:cNvSpPr>
            <a:spLocks noGrp="1"/>
          </p:cNvSpPr>
          <p:nvPr>
            <p:ph type="sldNum" sz="quarter" idx="12"/>
          </p:nvPr>
        </p:nvSpPr>
        <p:spPr/>
        <p:txBody>
          <a:bodyPr/>
          <a:lstStyle/>
          <a:p>
            <a:fld id="{A0F7050E-1686-4600-96C7-AE23560AE6CE}" type="slidenum">
              <a:rPr lang="en-IN" smtClean="0"/>
              <a:t>27</a:t>
            </a:fld>
            <a:endParaRPr lang="en-IN"/>
          </a:p>
        </p:txBody>
      </p:sp>
      <p:pic>
        <p:nvPicPr>
          <p:cNvPr id="5" name="Picture 4">
            <a:extLst>
              <a:ext uri="{FF2B5EF4-FFF2-40B4-BE49-F238E27FC236}">
                <a16:creationId xmlns:a16="http://schemas.microsoft.com/office/drawing/2014/main" id="{E7014D82-73C2-4B13-B4DA-8B3C7E472C44}"/>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D25F6C86-92B6-4AF1-B117-81C861C544E0}"/>
              </a:ext>
            </a:extLst>
          </p:cNvPr>
          <p:cNvSpPr/>
          <p:nvPr/>
        </p:nvSpPr>
        <p:spPr>
          <a:xfrm>
            <a:off x="6418729" y="4135158"/>
            <a:ext cx="833718"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26930197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C7619A-04A0-473D-8981-E53603073D4F}"/>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DCA1D8C0-1CD1-4BEE-93E9-6C83F127720A}"/>
              </a:ext>
            </a:extLst>
          </p:cNvPr>
          <p:cNvSpPr>
            <a:spLocks noGrp="1"/>
          </p:cNvSpPr>
          <p:nvPr>
            <p:ph type="sldNum" sz="quarter" idx="12"/>
          </p:nvPr>
        </p:nvSpPr>
        <p:spPr/>
        <p:txBody>
          <a:bodyPr/>
          <a:lstStyle/>
          <a:p>
            <a:fld id="{A0F7050E-1686-4600-96C7-AE23560AE6CE}" type="slidenum">
              <a:rPr lang="en-IN" smtClean="0"/>
              <a:t>28</a:t>
            </a:fld>
            <a:endParaRPr lang="en-IN"/>
          </a:p>
        </p:txBody>
      </p:sp>
      <p:pic>
        <p:nvPicPr>
          <p:cNvPr id="5" name="Picture 4">
            <a:extLst>
              <a:ext uri="{FF2B5EF4-FFF2-40B4-BE49-F238E27FC236}">
                <a16:creationId xmlns:a16="http://schemas.microsoft.com/office/drawing/2014/main" id="{73EED8E4-0D3F-4BAB-AB37-C8B8D88346EC}"/>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F29884D3-135C-40C8-A501-C76F3286270D}"/>
              </a:ext>
            </a:extLst>
          </p:cNvPr>
          <p:cNvSpPr/>
          <p:nvPr/>
        </p:nvSpPr>
        <p:spPr>
          <a:xfrm>
            <a:off x="6571129" y="4135158"/>
            <a:ext cx="726142" cy="365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29542311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1F2045-8699-4F2C-AE4C-9B8EE02E88FD}"/>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B47E3FFB-C5A7-4EC8-A56A-8AA27625A32C}"/>
              </a:ext>
            </a:extLst>
          </p:cNvPr>
          <p:cNvSpPr>
            <a:spLocks noGrp="1"/>
          </p:cNvSpPr>
          <p:nvPr>
            <p:ph type="sldNum" sz="quarter" idx="12"/>
          </p:nvPr>
        </p:nvSpPr>
        <p:spPr/>
        <p:txBody>
          <a:bodyPr/>
          <a:lstStyle/>
          <a:p>
            <a:fld id="{A0F7050E-1686-4600-96C7-AE23560AE6CE}" type="slidenum">
              <a:rPr lang="en-IN" smtClean="0"/>
              <a:t>29</a:t>
            </a:fld>
            <a:endParaRPr lang="en-IN"/>
          </a:p>
        </p:txBody>
      </p:sp>
      <p:pic>
        <p:nvPicPr>
          <p:cNvPr id="5" name="Picture 4">
            <a:extLst>
              <a:ext uri="{FF2B5EF4-FFF2-40B4-BE49-F238E27FC236}">
                <a16:creationId xmlns:a16="http://schemas.microsoft.com/office/drawing/2014/main" id="{5F2B3100-057D-4376-896F-AD89B740CBEF}"/>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2C70E38C-12FE-4EAC-B115-6A01D633DD7C}"/>
              </a:ext>
            </a:extLst>
          </p:cNvPr>
          <p:cNvSpPr/>
          <p:nvPr/>
        </p:nvSpPr>
        <p:spPr>
          <a:xfrm>
            <a:off x="6212540" y="4126193"/>
            <a:ext cx="1004047"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16810216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5BE27D9-4C00-44BD-88D6-79E163FBD852}"/>
              </a:ext>
            </a:extLst>
          </p:cNvPr>
          <p:cNvSpPr>
            <a:spLocks noGrp="1"/>
          </p:cNvSpPr>
          <p:nvPr>
            <p:ph type="ftr" sz="quarter" idx="11"/>
          </p:nvPr>
        </p:nvSpPr>
        <p:spPr/>
        <p:txBody>
          <a:bodyPr/>
          <a:lstStyle/>
          <a:p>
            <a:r>
              <a:rPr lang="en-US"/>
              <a:t>Set Up a Basic AWS Environment</a:t>
            </a:r>
            <a:endParaRPr lang="en-IN"/>
          </a:p>
        </p:txBody>
      </p:sp>
      <p:sp>
        <p:nvSpPr>
          <p:cNvPr id="5" name="Slide Number Placeholder 4">
            <a:extLst>
              <a:ext uri="{FF2B5EF4-FFF2-40B4-BE49-F238E27FC236}">
                <a16:creationId xmlns:a16="http://schemas.microsoft.com/office/drawing/2014/main" id="{754669CD-C1EA-4404-985B-01745988B780}"/>
              </a:ext>
            </a:extLst>
          </p:cNvPr>
          <p:cNvSpPr>
            <a:spLocks noGrp="1"/>
          </p:cNvSpPr>
          <p:nvPr>
            <p:ph type="sldNum" sz="quarter" idx="12"/>
          </p:nvPr>
        </p:nvSpPr>
        <p:spPr/>
        <p:txBody>
          <a:bodyPr/>
          <a:lstStyle/>
          <a:p>
            <a:fld id="{A0F7050E-1686-4600-96C7-AE23560AE6CE}" type="slidenum">
              <a:rPr lang="en-IN" smtClean="0"/>
              <a:t>3</a:t>
            </a:fld>
            <a:endParaRPr lang="en-IN"/>
          </a:p>
        </p:txBody>
      </p:sp>
      <p:pic>
        <p:nvPicPr>
          <p:cNvPr id="17" name="Picture 16">
            <a:extLst>
              <a:ext uri="{FF2B5EF4-FFF2-40B4-BE49-F238E27FC236}">
                <a16:creationId xmlns:a16="http://schemas.microsoft.com/office/drawing/2014/main" id="{60C2029A-C8E1-4EF4-A060-C25691F88E24}"/>
              </a:ext>
            </a:extLst>
          </p:cNvPr>
          <p:cNvPicPr preferRelativeResize="0">
            <a:picLocks/>
          </p:cNvPicPr>
          <p:nvPr/>
        </p:nvPicPr>
        <p:blipFill>
          <a:blip r:embed="rId2"/>
          <a:stretch>
            <a:fillRect/>
          </a:stretch>
        </p:blipFill>
        <p:spPr>
          <a:xfrm>
            <a:off x="696000" y="136525"/>
            <a:ext cx="1080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14671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95C4D26-5CF7-438D-BCB6-AB07AEDAE301}"/>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70255943-0678-49EC-BD3A-2EA412C87948}"/>
              </a:ext>
            </a:extLst>
          </p:cNvPr>
          <p:cNvSpPr>
            <a:spLocks noGrp="1"/>
          </p:cNvSpPr>
          <p:nvPr>
            <p:ph type="sldNum" sz="quarter" idx="12"/>
          </p:nvPr>
        </p:nvSpPr>
        <p:spPr/>
        <p:txBody>
          <a:bodyPr/>
          <a:lstStyle/>
          <a:p>
            <a:fld id="{A0F7050E-1686-4600-96C7-AE23560AE6CE}" type="slidenum">
              <a:rPr lang="en-IN" smtClean="0"/>
              <a:t>30</a:t>
            </a:fld>
            <a:endParaRPr lang="en-IN"/>
          </a:p>
        </p:txBody>
      </p:sp>
      <p:pic>
        <p:nvPicPr>
          <p:cNvPr id="5" name="Picture 4">
            <a:extLst>
              <a:ext uri="{FF2B5EF4-FFF2-40B4-BE49-F238E27FC236}">
                <a16:creationId xmlns:a16="http://schemas.microsoft.com/office/drawing/2014/main" id="{9C74BAC5-591B-4664-A0F6-B6D31C64EDC8}"/>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450749C7-F353-407B-9D4C-158CFEE06BE9}"/>
              </a:ext>
            </a:extLst>
          </p:cNvPr>
          <p:cNvSpPr/>
          <p:nvPr/>
        </p:nvSpPr>
        <p:spPr>
          <a:xfrm>
            <a:off x="7082118" y="4117229"/>
            <a:ext cx="753034" cy="365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7313111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BA19E2-A924-4EED-9067-59710935A66F}"/>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EECE2A6F-35F9-4D0C-B7A1-201460FBDA05}"/>
              </a:ext>
            </a:extLst>
          </p:cNvPr>
          <p:cNvSpPr>
            <a:spLocks noGrp="1"/>
          </p:cNvSpPr>
          <p:nvPr>
            <p:ph type="sldNum" sz="quarter" idx="12"/>
          </p:nvPr>
        </p:nvSpPr>
        <p:spPr/>
        <p:txBody>
          <a:bodyPr/>
          <a:lstStyle/>
          <a:p>
            <a:fld id="{A0F7050E-1686-4600-96C7-AE23560AE6CE}" type="slidenum">
              <a:rPr lang="en-IN" smtClean="0"/>
              <a:t>31</a:t>
            </a:fld>
            <a:endParaRPr lang="en-IN"/>
          </a:p>
        </p:txBody>
      </p:sp>
      <p:pic>
        <p:nvPicPr>
          <p:cNvPr id="5" name="Picture 4">
            <a:extLst>
              <a:ext uri="{FF2B5EF4-FFF2-40B4-BE49-F238E27FC236}">
                <a16:creationId xmlns:a16="http://schemas.microsoft.com/office/drawing/2014/main" id="{321604C4-D37A-477C-8570-E1A1A1D00EF7}"/>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4BC89A37-AB4C-47EA-909B-1F744320F849}"/>
              </a:ext>
            </a:extLst>
          </p:cNvPr>
          <p:cNvSpPr/>
          <p:nvPr/>
        </p:nvSpPr>
        <p:spPr>
          <a:xfrm>
            <a:off x="6481482" y="4117229"/>
            <a:ext cx="753034" cy="365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227534845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53B653-99DF-4470-BC54-6CAAFD1771AD}"/>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F7CF315E-DD1D-4A41-BC27-BA2545EF6D20}"/>
              </a:ext>
            </a:extLst>
          </p:cNvPr>
          <p:cNvSpPr>
            <a:spLocks noGrp="1"/>
          </p:cNvSpPr>
          <p:nvPr>
            <p:ph type="sldNum" sz="quarter" idx="12"/>
          </p:nvPr>
        </p:nvSpPr>
        <p:spPr/>
        <p:txBody>
          <a:bodyPr/>
          <a:lstStyle/>
          <a:p>
            <a:fld id="{A0F7050E-1686-4600-96C7-AE23560AE6CE}" type="slidenum">
              <a:rPr lang="en-IN" smtClean="0"/>
              <a:t>32</a:t>
            </a:fld>
            <a:endParaRPr lang="en-IN"/>
          </a:p>
        </p:txBody>
      </p:sp>
      <p:pic>
        <p:nvPicPr>
          <p:cNvPr id="5" name="Picture 4">
            <a:extLst>
              <a:ext uri="{FF2B5EF4-FFF2-40B4-BE49-F238E27FC236}">
                <a16:creationId xmlns:a16="http://schemas.microsoft.com/office/drawing/2014/main" id="{AF6F8DCF-C9A3-4914-8D83-6F18C07F3BAB}"/>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5466D316-75C5-409B-84BA-E3D743CAF2A7}"/>
              </a:ext>
            </a:extLst>
          </p:cNvPr>
          <p:cNvSpPr/>
          <p:nvPr/>
        </p:nvSpPr>
        <p:spPr>
          <a:xfrm>
            <a:off x="6095999" y="5282640"/>
            <a:ext cx="1335741"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25129782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C2E954-72CC-4F8C-9039-439F1FD2EBD6}"/>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DFF8B291-9E7A-4D6E-9521-D411367C6250}"/>
              </a:ext>
            </a:extLst>
          </p:cNvPr>
          <p:cNvSpPr>
            <a:spLocks noGrp="1"/>
          </p:cNvSpPr>
          <p:nvPr>
            <p:ph type="sldNum" sz="quarter" idx="12"/>
          </p:nvPr>
        </p:nvSpPr>
        <p:spPr/>
        <p:txBody>
          <a:bodyPr/>
          <a:lstStyle/>
          <a:p>
            <a:fld id="{A0F7050E-1686-4600-96C7-AE23560AE6CE}" type="slidenum">
              <a:rPr lang="en-IN" smtClean="0"/>
              <a:t>33</a:t>
            </a:fld>
            <a:endParaRPr lang="en-IN"/>
          </a:p>
        </p:txBody>
      </p:sp>
      <p:pic>
        <p:nvPicPr>
          <p:cNvPr id="5" name="Picture 4">
            <a:extLst>
              <a:ext uri="{FF2B5EF4-FFF2-40B4-BE49-F238E27FC236}">
                <a16:creationId xmlns:a16="http://schemas.microsoft.com/office/drawing/2014/main" id="{74D18260-B1C9-4619-93A6-0DF900906B14}"/>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0E2ED055-42D1-4CAC-A693-E440A8E0791D}"/>
              </a:ext>
            </a:extLst>
          </p:cNvPr>
          <p:cNvSpPr/>
          <p:nvPr/>
        </p:nvSpPr>
        <p:spPr>
          <a:xfrm>
            <a:off x="2994211" y="2118099"/>
            <a:ext cx="4661648" cy="634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37438573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C2AE88-5D99-47A2-8CCE-CBF551A4B89E}"/>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D9401B8A-9E1E-426E-A859-0FECBC488B2E}"/>
              </a:ext>
            </a:extLst>
          </p:cNvPr>
          <p:cNvSpPr>
            <a:spLocks noGrp="1"/>
          </p:cNvSpPr>
          <p:nvPr>
            <p:ph type="sldNum" sz="quarter" idx="12"/>
          </p:nvPr>
        </p:nvSpPr>
        <p:spPr/>
        <p:txBody>
          <a:bodyPr/>
          <a:lstStyle/>
          <a:p>
            <a:fld id="{A0F7050E-1686-4600-96C7-AE23560AE6CE}" type="slidenum">
              <a:rPr lang="en-IN" smtClean="0"/>
              <a:t>34</a:t>
            </a:fld>
            <a:endParaRPr lang="en-IN"/>
          </a:p>
        </p:txBody>
      </p:sp>
      <p:pic>
        <p:nvPicPr>
          <p:cNvPr id="5" name="Picture 4">
            <a:extLst>
              <a:ext uri="{FF2B5EF4-FFF2-40B4-BE49-F238E27FC236}">
                <a16:creationId xmlns:a16="http://schemas.microsoft.com/office/drawing/2014/main" id="{EFF84660-FBD4-42D6-9700-31B4FD935459}"/>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8188F16F-D24C-47E6-8D4C-441C56C6BB18}"/>
              </a:ext>
            </a:extLst>
          </p:cNvPr>
          <p:cNvSpPr/>
          <p:nvPr/>
        </p:nvSpPr>
        <p:spPr>
          <a:xfrm>
            <a:off x="8234082" y="2931224"/>
            <a:ext cx="1268505" cy="365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370873715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FD22B4-16B4-4AE4-9135-6DAC0F68285C}"/>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A4703B3F-1F11-4416-91AC-9E1CAD32230C}"/>
              </a:ext>
            </a:extLst>
          </p:cNvPr>
          <p:cNvSpPr>
            <a:spLocks noGrp="1"/>
          </p:cNvSpPr>
          <p:nvPr>
            <p:ph type="sldNum" sz="quarter" idx="12"/>
          </p:nvPr>
        </p:nvSpPr>
        <p:spPr/>
        <p:txBody>
          <a:bodyPr/>
          <a:lstStyle/>
          <a:p>
            <a:fld id="{A0F7050E-1686-4600-96C7-AE23560AE6CE}" type="slidenum">
              <a:rPr lang="en-IN" smtClean="0"/>
              <a:t>35</a:t>
            </a:fld>
            <a:endParaRPr lang="en-IN"/>
          </a:p>
        </p:txBody>
      </p:sp>
      <p:pic>
        <p:nvPicPr>
          <p:cNvPr id="5" name="Picture 4">
            <a:extLst>
              <a:ext uri="{FF2B5EF4-FFF2-40B4-BE49-F238E27FC236}">
                <a16:creationId xmlns:a16="http://schemas.microsoft.com/office/drawing/2014/main" id="{6595ADCF-FC93-449E-8600-25495E7A85B4}"/>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B649C3E5-9ACA-44EC-8F20-97E84B4D4C72}"/>
              </a:ext>
            </a:extLst>
          </p:cNvPr>
          <p:cNvSpPr/>
          <p:nvPr/>
        </p:nvSpPr>
        <p:spPr>
          <a:xfrm>
            <a:off x="8749552" y="5094382"/>
            <a:ext cx="753034" cy="365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8603678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9CA7CE-CBB9-472E-A76F-5AF0A770A9BF}"/>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0AD6AB2C-3FBD-419B-954E-4D2E19CCAD7C}"/>
              </a:ext>
            </a:extLst>
          </p:cNvPr>
          <p:cNvSpPr>
            <a:spLocks noGrp="1"/>
          </p:cNvSpPr>
          <p:nvPr>
            <p:ph type="sldNum" sz="quarter" idx="12"/>
          </p:nvPr>
        </p:nvSpPr>
        <p:spPr/>
        <p:txBody>
          <a:bodyPr/>
          <a:lstStyle/>
          <a:p>
            <a:fld id="{A0F7050E-1686-4600-96C7-AE23560AE6CE}" type="slidenum">
              <a:rPr lang="en-IN" smtClean="0"/>
              <a:t>36</a:t>
            </a:fld>
            <a:endParaRPr lang="en-IN"/>
          </a:p>
        </p:txBody>
      </p:sp>
      <p:pic>
        <p:nvPicPr>
          <p:cNvPr id="7" name="Picture 6">
            <a:extLst>
              <a:ext uri="{FF2B5EF4-FFF2-40B4-BE49-F238E27FC236}">
                <a16:creationId xmlns:a16="http://schemas.microsoft.com/office/drawing/2014/main" id="{FA6AA519-0338-45B2-B2CF-FE565AC33460}"/>
              </a:ext>
            </a:extLst>
          </p:cNvPr>
          <p:cNvPicPr>
            <a:picLocks noChangeAspect="1"/>
          </p:cNvPicPr>
          <p:nvPr/>
        </p:nvPicPr>
        <p:blipFill>
          <a:blip r:embed="rId2"/>
          <a:stretch>
            <a:fillRect/>
          </a:stretch>
        </p:blipFill>
        <p:spPr>
          <a:xfrm>
            <a:off x="656000" y="236350"/>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A3821EF8-3657-409B-B5B7-15B7CDB97E4E}"/>
              </a:ext>
            </a:extLst>
          </p:cNvPr>
          <p:cNvSpPr/>
          <p:nvPr/>
        </p:nvSpPr>
        <p:spPr>
          <a:xfrm>
            <a:off x="656000" y="359427"/>
            <a:ext cx="4149082" cy="11825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
        <p:nvSpPr>
          <p:cNvPr id="9" name="Rectangle 8">
            <a:extLst>
              <a:ext uri="{FF2B5EF4-FFF2-40B4-BE49-F238E27FC236}">
                <a16:creationId xmlns:a16="http://schemas.microsoft.com/office/drawing/2014/main" id="{56387A9F-AB45-42A1-B793-EEE21C9ED66E}"/>
              </a:ext>
            </a:extLst>
          </p:cNvPr>
          <p:cNvSpPr/>
          <p:nvPr/>
        </p:nvSpPr>
        <p:spPr>
          <a:xfrm>
            <a:off x="655999" y="2100169"/>
            <a:ext cx="2938847" cy="6340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37434339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42C764-4715-40C4-BDF7-77DB89CBCA22}"/>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5033D1E5-FEF8-4EF3-9287-0E351020D60E}"/>
              </a:ext>
            </a:extLst>
          </p:cNvPr>
          <p:cNvSpPr>
            <a:spLocks noGrp="1"/>
          </p:cNvSpPr>
          <p:nvPr>
            <p:ph type="sldNum" sz="quarter" idx="12"/>
          </p:nvPr>
        </p:nvSpPr>
        <p:spPr/>
        <p:txBody>
          <a:bodyPr/>
          <a:lstStyle/>
          <a:p>
            <a:fld id="{A0F7050E-1686-4600-96C7-AE23560AE6CE}" type="slidenum">
              <a:rPr lang="en-IN" smtClean="0"/>
              <a:t>4</a:t>
            </a:fld>
            <a:endParaRPr lang="en-IN"/>
          </a:p>
        </p:txBody>
      </p:sp>
      <p:pic>
        <p:nvPicPr>
          <p:cNvPr id="5" name="Picture 4">
            <a:extLst>
              <a:ext uri="{FF2B5EF4-FFF2-40B4-BE49-F238E27FC236}">
                <a16:creationId xmlns:a16="http://schemas.microsoft.com/office/drawing/2014/main" id="{306A7D70-1DCD-43FB-A4A2-6C32AAA58C03}"/>
              </a:ext>
            </a:extLst>
          </p:cNvPr>
          <p:cNvPicPr preferRelativeResize="0">
            <a:picLocks/>
          </p:cNvPicPr>
          <p:nvPr/>
        </p:nvPicPr>
        <p:blipFill>
          <a:blip r:embed="rId2"/>
          <a:stretch>
            <a:fillRect/>
          </a:stretch>
        </p:blipFill>
        <p:spPr>
          <a:xfrm>
            <a:off x="696000" y="236350"/>
            <a:ext cx="1080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C0022777-539C-4BE0-8B9F-50D8EDC3E98B}"/>
              </a:ext>
            </a:extLst>
          </p:cNvPr>
          <p:cNvSpPr/>
          <p:nvPr/>
        </p:nvSpPr>
        <p:spPr>
          <a:xfrm>
            <a:off x="1582271" y="2501152"/>
            <a:ext cx="1026459" cy="3227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1693406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1F186D-C52E-443A-BEBE-CEE218C8F092}"/>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769B96BC-CFE4-4B80-B9D1-93A6E5A3794F}"/>
              </a:ext>
            </a:extLst>
          </p:cNvPr>
          <p:cNvSpPr>
            <a:spLocks noGrp="1"/>
          </p:cNvSpPr>
          <p:nvPr>
            <p:ph type="sldNum" sz="quarter" idx="12"/>
          </p:nvPr>
        </p:nvSpPr>
        <p:spPr/>
        <p:txBody>
          <a:bodyPr/>
          <a:lstStyle/>
          <a:p>
            <a:fld id="{A0F7050E-1686-4600-96C7-AE23560AE6CE}" type="slidenum">
              <a:rPr lang="en-IN" smtClean="0"/>
              <a:t>5</a:t>
            </a:fld>
            <a:endParaRPr lang="en-IN"/>
          </a:p>
        </p:txBody>
      </p:sp>
      <p:pic>
        <p:nvPicPr>
          <p:cNvPr id="5" name="Picture 4">
            <a:extLst>
              <a:ext uri="{FF2B5EF4-FFF2-40B4-BE49-F238E27FC236}">
                <a16:creationId xmlns:a16="http://schemas.microsoft.com/office/drawing/2014/main" id="{DF930C93-C8B2-4B10-BD76-E5EF72B5CA9B}"/>
              </a:ext>
            </a:extLst>
          </p:cNvPr>
          <p:cNvPicPr preferRelativeResize="0">
            <a:picLocks/>
          </p:cNvPicPr>
          <p:nvPr/>
        </p:nvPicPr>
        <p:blipFill>
          <a:blip r:embed="rId2"/>
          <a:stretch>
            <a:fillRect/>
          </a:stretch>
        </p:blipFill>
        <p:spPr>
          <a:xfrm>
            <a:off x="696000" y="236350"/>
            <a:ext cx="1080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7BED79BD-A94B-4821-82A7-26205AE4F5A4}"/>
              </a:ext>
            </a:extLst>
          </p:cNvPr>
          <p:cNvSpPr/>
          <p:nvPr/>
        </p:nvSpPr>
        <p:spPr>
          <a:xfrm>
            <a:off x="3832410" y="4455460"/>
            <a:ext cx="891989" cy="9592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42446843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EF8F8A-806F-4867-BC15-B23F9C3D1803}"/>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13CD50C6-FAEC-448C-8D96-DF3062C8F5A5}"/>
              </a:ext>
            </a:extLst>
          </p:cNvPr>
          <p:cNvSpPr>
            <a:spLocks noGrp="1"/>
          </p:cNvSpPr>
          <p:nvPr>
            <p:ph type="sldNum" sz="quarter" idx="12"/>
          </p:nvPr>
        </p:nvSpPr>
        <p:spPr/>
        <p:txBody>
          <a:bodyPr/>
          <a:lstStyle/>
          <a:p>
            <a:fld id="{A0F7050E-1686-4600-96C7-AE23560AE6CE}" type="slidenum">
              <a:rPr lang="en-IN" smtClean="0"/>
              <a:t>6</a:t>
            </a:fld>
            <a:endParaRPr lang="en-IN"/>
          </a:p>
        </p:txBody>
      </p:sp>
      <p:pic>
        <p:nvPicPr>
          <p:cNvPr id="5" name="Picture 4">
            <a:extLst>
              <a:ext uri="{FF2B5EF4-FFF2-40B4-BE49-F238E27FC236}">
                <a16:creationId xmlns:a16="http://schemas.microsoft.com/office/drawing/2014/main" id="{36F6E2BE-B74E-44CB-8170-F66F312C39C9}"/>
              </a:ext>
            </a:extLst>
          </p:cNvPr>
          <p:cNvPicPr preferRelativeResize="0">
            <a:picLocks/>
          </p:cNvPicPr>
          <p:nvPr/>
        </p:nvPicPr>
        <p:blipFill>
          <a:blip r:embed="rId2"/>
          <a:stretch>
            <a:fillRect/>
          </a:stretch>
        </p:blipFill>
        <p:spPr>
          <a:xfrm>
            <a:off x="696000" y="136525"/>
            <a:ext cx="1080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86629C23-8A66-4B70-950B-54088946A56C}"/>
              </a:ext>
            </a:extLst>
          </p:cNvPr>
          <p:cNvSpPr/>
          <p:nvPr/>
        </p:nvSpPr>
        <p:spPr>
          <a:xfrm>
            <a:off x="9717740" y="1515036"/>
            <a:ext cx="1326777" cy="6544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16400144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20449C-FC99-4161-843B-F831C49560B4}"/>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EFC403D9-DDEA-4B99-8979-F605B151B23F}"/>
              </a:ext>
            </a:extLst>
          </p:cNvPr>
          <p:cNvSpPr>
            <a:spLocks noGrp="1"/>
          </p:cNvSpPr>
          <p:nvPr>
            <p:ph type="sldNum" sz="quarter" idx="12"/>
          </p:nvPr>
        </p:nvSpPr>
        <p:spPr/>
        <p:txBody>
          <a:bodyPr/>
          <a:lstStyle/>
          <a:p>
            <a:fld id="{A0F7050E-1686-4600-96C7-AE23560AE6CE}" type="slidenum">
              <a:rPr lang="en-IN" smtClean="0"/>
              <a:t>7</a:t>
            </a:fld>
            <a:endParaRPr lang="en-IN"/>
          </a:p>
        </p:txBody>
      </p:sp>
      <p:pic>
        <p:nvPicPr>
          <p:cNvPr id="5" name="Picture 4">
            <a:extLst>
              <a:ext uri="{FF2B5EF4-FFF2-40B4-BE49-F238E27FC236}">
                <a16:creationId xmlns:a16="http://schemas.microsoft.com/office/drawing/2014/main" id="{CCCB9B53-4672-4A42-A89F-27A3D7D28ECD}"/>
              </a:ext>
            </a:extLst>
          </p:cNvPr>
          <p:cNvPicPr preferRelativeResize="0">
            <a:picLocks/>
          </p:cNvPicPr>
          <p:nvPr/>
        </p:nvPicPr>
        <p:blipFill>
          <a:blip r:embed="rId2"/>
          <a:stretch>
            <a:fillRect/>
          </a:stretch>
        </p:blipFill>
        <p:spPr>
          <a:xfrm>
            <a:off x="696000" y="236350"/>
            <a:ext cx="1080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6EF21FAF-D2ED-452B-9C38-322B60906582}"/>
              </a:ext>
            </a:extLst>
          </p:cNvPr>
          <p:cNvSpPr/>
          <p:nvPr/>
        </p:nvSpPr>
        <p:spPr>
          <a:xfrm>
            <a:off x="3204882" y="2545977"/>
            <a:ext cx="6010836" cy="6544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33735763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FF4289E-D471-47A7-8771-636E10619242}"/>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02DF2E5D-4D8F-4A0F-9270-A0485143090F}"/>
              </a:ext>
            </a:extLst>
          </p:cNvPr>
          <p:cNvSpPr>
            <a:spLocks noGrp="1"/>
          </p:cNvSpPr>
          <p:nvPr>
            <p:ph type="sldNum" sz="quarter" idx="12"/>
          </p:nvPr>
        </p:nvSpPr>
        <p:spPr/>
        <p:txBody>
          <a:bodyPr/>
          <a:lstStyle/>
          <a:p>
            <a:fld id="{A0F7050E-1686-4600-96C7-AE23560AE6CE}" type="slidenum">
              <a:rPr lang="en-IN" smtClean="0"/>
              <a:t>8</a:t>
            </a:fld>
            <a:endParaRPr lang="en-IN"/>
          </a:p>
        </p:txBody>
      </p:sp>
      <p:pic>
        <p:nvPicPr>
          <p:cNvPr id="5" name="Picture 4">
            <a:extLst>
              <a:ext uri="{FF2B5EF4-FFF2-40B4-BE49-F238E27FC236}">
                <a16:creationId xmlns:a16="http://schemas.microsoft.com/office/drawing/2014/main" id="{EA691B4A-5DD3-4AD2-A2AF-026AAF7F5300}"/>
              </a:ext>
            </a:extLst>
          </p:cNvPr>
          <p:cNvPicPr>
            <a:picLocks noChangeAspect="1"/>
          </p:cNvPicPr>
          <p:nvPr/>
        </p:nvPicPr>
        <p:blipFill>
          <a:blip r:embed="rId2"/>
          <a:stretch>
            <a:fillRect/>
          </a:stretch>
        </p:blipFill>
        <p:spPr>
          <a:xfrm>
            <a:off x="656000" y="136525"/>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99B68E58-8DE0-45D5-9F66-4B6CD48BA65E}"/>
              </a:ext>
            </a:extLst>
          </p:cNvPr>
          <p:cNvSpPr/>
          <p:nvPr/>
        </p:nvSpPr>
        <p:spPr>
          <a:xfrm>
            <a:off x="2935941" y="2869313"/>
            <a:ext cx="7974106" cy="18371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39746841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A27938-46C1-4031-B9A9-B53CC1C90826}"/>
              </a:ext>
            </a:extLst>
          </p:cNvPr>
          <p:cNvSpPr>
            <a:spLocks noGrp="1"/>
          </p:cNvSpPr>
          <p:nvPr>
            <p:ph type="ftr" sz="quarter" idx="11"/>
          </p:nvPr>
        </p:nvSpPr>
        <p:spPr/>
        <p:txBody>
          <a:bodyPr/>
          <a:lstStyle/>
          <a:p>
            <a:r>
              <a:rPr lang="en-US"/>
              <a:t>Set Up a Basic AWS Environment</a:t>
            </a:r>
            <a:endParaRPr lang="en-IN"/>
          </a:p>
        </p:txBody>
      </p:sp>
      <p:sp>
        <p:nvSpPr>
          <p:cNvPr id="3" name="Slide Number Placeholder 2">
            <a:extLst>
              <a:ext uri="{FF2B5EF4-FFF2-40B4-BE49-F238E27FC236}">
                <a16:creationId xmlns:a16="http://schemas.microsoft.com/office/drawing/2014/main" id="{22B6B9DB-0203-4E9A-95EC-97C1DC4052CC}"/>
              </a:ext>
            </a:extLst>
          </p:cNvPr>
          <p:cNvSpPr>
            <a:spLocks noGrp="1"/>
          </p:cNvSpPr>
          <p:nvPr>
            <p:ph type="sldNum" sz="quarter" idx="12"/>
          </p:nvPr>
        </p:nvSpPr>
        <p:spPr/>
        <p:txBody>
          <a:bodyPr/>
          <a:lstStyle/>
          <a:p>
            <a:fld id="{A0F7050E-1686-4600-96C7-AE23560AE6CE}" type="slidenum">
              <a:rPr lang="en-IN" smtClean="0"/>
              <a:t>9</a:t>
            </a:fld>
            <a:endParaRPr lang="en-IN"/>
          </a:p>
        </p:txBody>
      </p:sp>
      <p:pic>
        <p:nvPicPr>
          <p:cNvPr id="5" name="Picture 4">
            <a:extLst>
              <a:ext uri="{FF2B5EF4-FFF2-40B4-BE49-F238E27FC236}">
                <a16:creationId xmlns:a16="http://schemas.microsoft.com/office/drawing/2014/main" id="{8F60AAD4-5B8E-4460-8653-8FD03826E4B9}"/>
              </a:ext>
            </a:extLst>
          </p:cNvPr>
          <p:cNvPicPr>
            <a:picLocks noChangeAspect="1"/>
          </p:cNvPicPr>
          <p:nvPr/>
        </p:nvPicPr>
        <p:blipFill>
          <a:blip r:embed="rId2"/>
          <a:stretch>
            <a:fillRect/>
          </a:stretch>
        </p:blipFill>
        <p:spPr>
          <a:xfrm>
            <a:off x="656000" y="136525"/>
            <a:ext cx="10880000" cy="61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3546AA41-408D-4247-AB5E-998D406222AF}"/>
              </a:ext>
            </a:extLst>
          </p:cNvPr>
          <p:cNvSpPr/>
          <p:nvPr/>
        </p:nvSpPr>
        <p:spPr>
          <a:xfrm>
            <a:off x="2944905" y="3196524"/>
            <a:ext cx="7714130" cy="9182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highlight>
                <a:srgbClr val="000000"/>
              </a:highlight>
            </a:endParaRPr>
          </a:p>
        </p:txBody>
      </p:sp>
    </p:spTree>
    <p:extLst>
      <p:ext uri="{BB962C8B-B14F-4D97-AF65-F5344CB8AC3E}">
        <p14:creationId xmlns:p14="http://schemas.microsoft.com/office/powerpoint/2010/main" val="20911382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216</TotalTime>
  <Words>411</Words>
  <Application>Microsoft Office PowerPoint</Application>
  <PresentationFormat>Widescreen</PresentationFormat>
  <Paragraphs>74</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Corbel</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Hrushikesh Kondhekar</dc:creator>
  <cp:lastModifiedBy>Hrushikesh Kondhekar</cp:lastModifiedBy>
  <cp:revision>14</cp:revision>
  <dcterms:created xsi:type="dcterms:W3CDTF">2024-07-16T11:12:17Z</dcterms:created>
  <dcterms:modified xsi:type="dcterms:W3CDTF">2024-07-18T11:16:35Z</dcterms:modified>
</cp:coreProperties>
</file>